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0.xml" ContentType="application/vnd.openxmlformats-officedocument.presentationml.tags+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1.xml" ContentType="application/vnd.openxmlformats-officedocument.presentationml.tags+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8"/>
  </p:notesMasterIdLst>
  <p:sldIdLst>
    <p:sldId id="269" r:id="rId3"/>
    <p:sldId id="384" r:id="rId4"/>
    <p:sldId id="371" r:id="rId5"/>
    <p:sldId id="257" r:id="rId6"/>
    <p:sldId id="370" r:id="rId7"/>
    <p:sldId id="372" r:id="rId8"/>
    <p:sldId id="373" r:id="rId9"/>
    <p:sldId id="258" r:id="rId10"/>
    <p:sldId id="261" r:id="rId11"/>
    <p:sldId id="262" r:id="rId12"/>
    <p:sldId id="263" r:id="rId13"/>
    <p:sldId id="264" r:id="rId14"/>
    <p:sldId id="382" r:id="rId15"/>
    <p:sldId id="378" r:id="rId16"/>
    <p:sldId id="379" r:id="rId17"/>
    <p:sldId id="380" r:id="rId18"/>
    <p:sldId id="268" r:id="rId19"/>
    <p:sldId id="383" r:id="rId20"/>
    <p:sldId id="374" r:id="rId21"/>
    <p:sldId id="267" r:id="rId22"/>
    <p:sldId id="376" r:id="rId23"/>
    <p:sldId id="375" r:id="rId24"/>
    <p:sldId id="377" r:id="rId25"/>
    <p:sldId id="381" r:id="rId26"/>
    <p:sldId id="369" r:id="rId27"/>
  </p:sldIdLst>
  <p:sldSz cx="12192000" cy="6858000"/>
  <p:notesSz cx="6858000" cy="2514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AEC2"/>
    <a:srgbClr val="34495E"/>
    <a:srgbClr val="96D1D0"/>
    <a:srgbClr val="E2E9F2"/>
    <a:srgbClr val="F893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BB6264-05C8-4FFB-9510-315126F21907}" v="2854" dt="2020-04-22T08:27:54.2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860" autoAdjust="0"/>
  </p:normalViewPr>
  <p:slideViewPr>
    <p:cSldViewPr snapToGrid="0">
      <p:cViewPr varScale="1">
        <p:scale>
          <a:sx n="78" d="100"/>
          <a:sy n="78" d="100"/>
        </p:scale>
        <p:origin x="183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ata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ata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1B11AD-C7F6-4F15-8877-CF9CBFB64598}"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18B49537-A8A9-4A0A-8194-C8531BB4AFB4}" type="pres">
      <dgm:prSet presAssocID="{F91B11AD-C7F6-4F15-8877-CF9CBFB64598}" presName="root" presStyleCnt="0">
        <dgm:presLayoutVars>
          <dgm:dir/>
          <dgm:resizeHandles val="exact"/>
        </dgm:presLayoutVars>
      </dgm:prSet>
      <dgm:spPr/>
    </dgm:pt>
  </dgm:ptLst>
  <dgm:cxnLst>
    <dgm:cxn modelId="{0B68A1DD-6CA6-44EA-A9D7-8B9D6884367A}" type="presOf" srcId="{F91B11AD-C7F6-4F15-8877-CF9CBFB64598}" destId="{18B49537-A8A9-4A0A-8194-C8531BB4AFB4}" srcOrd="0"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3F2AAC-01CA-4FA4-9223-86C8D7206708}"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0A5AAC84-4233-4040-8143-A00E50C0B729}">
      <dgm:prSet/>
      <dgm:spPr/>
      <dgm:t>
        <a:bodyPr/>
        <a:lstStyle/>
        <a:p>
          <a:r>
            <a:rPr lang="en-GB"/>
            <a:t>Randomised Controlled Trial (RCT)</a:t>
          </a:r>
          <a:endParaRPr lang="en-US"/>
        </a:p>
      </dgm:t>
    </dgm:pt>
    <dgm:pt modelId="{8A43C946-B526-4068-BF08-0C868AEF4285}" type="parTrans" cxnId="{ECB747CB-A775-476E-A47F-282DEC92935D}">
      <dgm:prSet/>
      <dgm:spPr/>
      <dgm:t>
        <a:bodyPr/>
        <a:lstStyle/>
        <a:p>
          <a:endParaRPr lang="en-US"/>
        </a:p>
      </dgm:t>
    </dgm:pt>
    <dgm:pt modelId="{836474B1-202D-481F-B8A1-19C490262BBB}" type="sibTrans" cxnId="{ECB747CB-A775-476E-A47F-282DEC92935D}">
      <dgm:prSet/>
      <dgm:spPr/>
      <dgm:t>
        <a:bodyPr/>
        <a:lstStyle/>
        <a:p>
          <a:endParaRPr lang="en-US"/>
        </a:p>
      </dgm:t>
    </dgm:pt>
    <dgm:pt modelId="{DFA04D8F-F8A7-4C87-854A-1284CE2DC39B}">
      <dgm:prSet/>
      <dgm:spPr/>
      <dgm:t>
        <a:bodyPr/>
        <a:lstStyle/>
        <a:p>
          <a:r>
            <a:rPr lang="en-GB"/>
            <a:t>Comparison Design</a:t>
          </a:r>
          <a:endParaRPr lang="en-US"/>
        </a:p>
      </dgm:t>
    </dgm:pt>
    <dgm:pt modelId="{439B315C-FC3F-4AF1-895A-926CF0A6776E}" type="parTrans" cxnId="{0154928D-C250-4AC2-B5A9-66904881B568}">
      <dgm:prSet/>
      <dgm:spPr/>
      <dgm:t>
        <a:bodyPr/>
        <a:lstStyle/>
        <a:p>
          <a:endParaRPr lang="en-US"/>
        </a:p>
      </dgm:t>
    </dgm:pt>
    <dgm:pt modelId="{94B3A393-7972-4245-9BAF-E50A13219E5C}" type="sibTrans" cxnId="{0154928D-C250-4AC2-B5A9-66904881B568}">
      <dgm:prSet/>
      <dgm:spPr/>
      <dgm:t>
        <a:bodyPr/>
        <a:lstStyle/>
        <a:p>
          <a:endParaRPr lang="en-US"/>
        </a:p>
      </dgm:t>
    </dgm:pt>
    <dgm:pt modelId="{E04A5EE4-6348-4724-8B16-7A85D0E85D6C}">
      <dgm:prSet/>
      <dgm:spPr/>
      <dgm:t>
        <a:bodyPr/>
        <a:lstStyle/>
        <a:p>
          <a:r>
            <a:rPr lang="en-GB"/>
            <a:t>Before and After </a:t>
          </a:r>
          <a:endParaRPr lang="en-US"/>
        </a:p>
      </dgm:t>
    </dgm:pt>
    <dgm:pt modelId="{7F616144-DEAB-441B-BBE2-373CBDF68DCC}" type="parTrans" cxnId="{3423E08C-431F-45B2-8554-0A25907A7C57}">
      <dgm:prSet/>
      <dgm:spPr/>
      <dgm:t>
        <a:bodyPr/>
        <a:lstStyle/>
        <a:p>
          <a:endParaRPr lang="en-US"/>
        </a:p>
      </dgm:t>
    </dgm:pt>
    <dgm:pt modelId="{CD9B3179-5610-445F-98D4-5DB9F08E8071}" type="sibTrans" cxnId="{3423E08C-431F-45B2-8554-0A25907A7C57}">
      <dgm:prSet/>
      <dgm:spPr/>
      <dgm:t>
        <a:bodyPr/>
        <a:lstStyle/>
        <a:p>
          <a:endParaRPr lang="en-US"/>
        </a:p>
      </dgm:t>
    </dgm:pt>
    <dgm:pt modelId="{4BF85225-D530-40F4-BEF1-AED68C0FCABD}" type="pres">
      <dgm:prSet presAssocID="{F03F2AAC-01CA-4FA4-9223-86C8D7206708}" presName="hierChild1" presStyleCnt="0">
        <dgm:presLayoutVars>
          <dgm:chPref val="1"/>
          <dgm:dir/>
          <dgm:animOne val="branch"/>
          <dgm:animLvl val="lvl"/>
          <dgm:resizeHandles/>
        </dgm:presLayoutVars>
      </dgm:prSet>
      <dgm:spPr/>
    </dgm:pt>
    <dgm:pt modelId="{3EFF827F-D868-4B1E-A70D-D24985C639F2}" type="pres">
      <dgm:prSet presAssocID="{0A5AAC84-4233-4040-8143-A00E50C0B729}" presName="hierRoot1" presStyleCnt="0"/>
      <dgm:spPr/>
    </dgm:pt>
    <dgm:pt modelId="{AE301D52-47E4-4889-BB94-90F00FF0CE99}" type="pres">
      <dgm:prSet presAssocID="{0A5AAC84-4233-4040-8143-A00E50C0B729}" presName="composite" presStyleCnt="0"/>
      <dgm:spPr/>
    </dgm:pt>
    <dgm:pt modelId="{535DB181-92D9-40E3-9C80-54D1D5BF0F49}" type="pres">
      <dgm:prSet presAssocID="{0A5AAC84-4233-4040-8143-A00E50C0B729}" presName="background" presStyleLbl="node0" presStyleIdx="0" presStyleCnt="3"/>
      <dgm:spPr>
        <a:solidFill>
          <a:srgbClr val="1CAEC2"/>
        </a:solidFill>
      </dgm:spPr>
    </dgm:pt>
    <dgm:pt modelId="{8DD1DA4A-6427-4769-AD59-8B300DC21D6D}" type="pres">
      <dgm:prSet presAssocID="{0A5AAC84-4233-4040-8143-A00E50C0B729}" presName="text" presStyleLbl="fgAcc0" presStyleIdx="0" presStyleCnt="3">
        <dgm:presLayoutVars>
          <dgm:chPref val="3"/>
        </dgm:presLayoutVars>
      </dgm:prSet>
      <dgm:spPr/>
    </dgm:pt>
    <dgm:pt modelId="{966DEBF3-C222-4FD4-B946-BC32837590A7}" type="pres">
      <dgm:prSet presAssocID="{0A5AAC84-4233-4040-8143-A00E50C0B729}" presName="hierChild2" presStyleCnt="0"/>
      <dgm:spPr/>
    </dgm:pt>
    <dgm:pt modelId="{305999AE-6597-4718-83CF-A3934327FF76}" type="pres">
      <dgm:prSet presAssocID="{DFA04D8F-F8A7-4C87-854A-1284CE2DC39B}" presName="hierRoot1" presStyleCnt="0"/>
      <dgm:spPr/>
    </dgm:pt>
    <dgm:pt modelId="{2A50F851-B473-4A8B-BD2B-334639C6F11F}" type="pres">
      <dgm:prSet presAssocID="{DFA04D8F-F8A7-4C87-854A-1284CE2DC39B}" presName="composite" presStyleCnt="0"/>
      <dgm:spPr/>
    </dgm:pt>
    <dgm:pt modelId="{82AB25BF-8B0A-46F8-BFAF-192337FC345B}" type="pres">
      <dgm:prSet presAssocID="{DFA04D8F-F8A7-4C87-854A-1284CE2DC39B}" presName="background" presStyleLbl="node0" presStyleIdx="1" presStyleCnt="3"/>
      <dgm:spPr>
        <a:solidFill>
          <a:srgbClr val="1CAEC2"/>
        </a:solidFill>
      </dgm:spPr>
    </dgm:pt>
    <dgm:pt modelId="{E28DD315-A758-40C2-BD20-6966D523DD62}" type="pres">
      <dgm:prSet presAssocID="{DFA04D8F-F8A7-4C87-854A-1284CE2DC39B}" presName="text" presStyleLbl="fgAcc0" presStyleIdx="1" presStyleCnt="3">
        <dgm:presLayoutVars>
          <dgm:chPref val="3"/>
        </dgm:presLayoutVars>
      </dgm:prSet>
      <dgm:spPr/>
    </dgm:pt>
    <dgm:pt modelId="{F836367E-80E3-4A17-B0A0-9BA24A23D1B0}" type="pres">
      <dgm:prSet presAssocID="{DFA04D8F-F8A7-4C87-854A-1284CE2DC39B}" presName="hierChild2" presStyleCnt="0"/>
      <dgm:spPr/>
    </dgm:pt>
    <dgm:pt modelId="{82B35EDA-48F9-40E9-B5CB-CF8EDC10A664}" type="pres">
      <dgm:prSet presAssocID="{E04A5EE4-6348-4724-8B16-7A85D0E85D6C}" presName="hierRoot1" presStyleCnt="0"/>
      <dgm:spPr/>
    </dgm:pt>
    <dgm:pt modelId="{A17C93FF-11B3-4464-B052-259940A4FB37}" type="pres">
      <dgm:prSet presAssocID="{E04A5EE4-6348-4724-8B16-7A85D0E85D6C}" presName="composite" presStyleCnt="0"/>
      <dgm:spPr/>
    </dgm:pt>
    <dgm:pt modelId="{7D654F9A-6CA0-4852-A493-66DF2478F3BF}" type="pres">
      <dgm:prSet presAssocID="{E04A5EE4-6348-4724-8B16-7A85D0E85D6C}" presName="background" presStyleLbl="node0" presStyleIdx="2" presStyleCnt="3"/>
      <dgm:spPr>
        <a:solidFill>
          <a:srgbClr val="1CAEC2"/>
        </a:solidFill>
      </dgm:spPr>
    </dgm:pt>
    <dgm:pt modelId="{A2BAFEF3-93DE-4B03-AB94-6D025F684A5E}" type="pres">
      <dgm:prSet presAssocID="{E04A5EE4-6348-4724-8B16-7A85D0E85D6C}" presName="text" presStyleLbl="fgAcc0" presStyleIdx="2" presStyleCnt="3">
        <dgm:presLayoutVars>
          <dgm:chPref val="3"/>
        </dgm:presLayoutVars>
      </dgm:prSet>
      <dgm:spPr/>
    </dgm:pt>
    <dgm:pt modelId="{8221A99E-9CD2-4CCB-BBB3-503591616C24}" type="pres">
      <dgm:prSet presAssocID="{E04A5EE4-6348-4724-8B16-7A85D0E85D6C}" presName="hierChild2" presStyleCnt="0"/>
      <dgm:spPr/>
    </dgm:pt>
  </dgm:ptLst>
  <dgm:cxnLst>
    <dgm:cxn modelId="{902CC63D-6D91-4ADD-80D9-57B475724EC7}" type="presOf" srcId="{E04A5EE4-6348-4724-8B16-7A85D0E85D6C}" destId="{A2BAFEF3-93DE-4B03-AB94-6D025F684A5E}" srcOrd="0" destOrd="0" presId="urn:microsoft.com/office/officeart/2005/8/layout/hierarchy1"/>
    <dgm:cxn modelId="{B357A670-BCA3-45E9-82BB-9905DAB865E4}" type="presOf" srcId="{0A5AAC84-4233-4040-8143-A00E50C0B729}" destId="{8DD1DA4A-6427-4769-AD59-8B300DC21D6D}" srcOrd="0" destOrd="0" presId="urn:microsoft.com/office/officeart/2005/8/layout/hierarchy1"/>
    <dgm:cxn modelId="{4BC83A8C-4D6D-46DE-AA9F-C91D929D7304}" type="presOf" srcId="{DFA04D8F-F8A7-4C87-854A-1284CE2DC39B}" destId="{E28DD315-A758-40C2-BD20-6966D523DD62}" srcOrd="0" destOrd="0" presId="urn:microsoft.com/office/officeart/2005/8/layout/hierarchy1"/>
    <dgm:cxn modelId="{3423E08C-431F-45B2-8554-0A25907A7C57}" srcId="{F03F2AAC-01CA-4FA4-9223-86C8D7206708}" destId="{E04A5EE4-6348-4724-8B16-7A85D0E85D6C}" srcOrd="2" destOrd="0" parTransId="{7F616144-DEAB-441B-BBE2-373CBDF68DCC}" sibTransId="{CD9B3179-5610-445F-98D4-5DB9F08E8071}"/>
    <dgm:cxn modelId="{0154928D-C250-4AC2-B5A9-66904881B568}" srcId="{F03F2AAC-01CA-4FA4-9223-86C8D7206708}" destId="{DFA04D8F-F8A7-4C87-854A-1284CE2DC39B}" srcOrd="1" destOrd="0" parTransId="{439B315C-FC3F-4AF1-895A-926CF0A6776E}" sibTransId="{94B3A393-7972-4245-9BAF-E50A13219E5C}"/>
    <dgm:cxn modelId="{ECB747CB-A775-476E-A47F-282DEC92935D}" srcId="{F03F2AAC-01CA-4FA4-9223-86C8D7206708}" destId="{0A5AAC84-4233-4040-8143-A00E50C0B729}" srcOrd="0" destOrd="0" parTransId="{8A43C946-B526-4068-BF08-0C868AEF4285}" sibTransId="{836474B1-202D-481F-B8A1-19C490262BBB}"/>
    <dgm:cxn modelId="{6C5FB0D1-9321-47B0-B016-94EF6D421842}" type="presOf" srcId="{F03F2AAC-01CA-4FA4-9223-86C8D7206708}" destId="{4BF85225-D530-40F4-BEF1-AED68C0FCABD}" srcOrd="0" destOrd="0" presId="urn:microsoft.com/office/officeart/2005/8/layout/hierarchy1"/>
    <dgm:cxn modelId="{09473CA9-CF99-40AC-8CF0-39690BF92A31}" type="presParOf" srcId="{4BF85225-D530-40F4-BEF1-AED68C0FCABD}" destId="{3EFF827F-D868-4B1E-A70D-D24985C639F2}" srcOrd="0" destOrd="0" presId="urn:microsoft.com/office/officeart/2005/8/layout/hierarchy1"/>
    <dgm:cxn modelId="{BF8D0ED4-099C-48B3-9AD8-701644832927}" type="presParOf" srcId="{3EFF827F-D868-4B1E-A70D-D24985C639F2}" destId="{AE301D52-47E4-4889-BB94-90F00FF0CE99}" srcOrd="0" destOrd="0" presId="urn:microsoft.com/office/officeart/2005/8/layout/hierarchy1"/>
    <dgm:cxn modelId="{39D959AF-80C9-48EE-8365-C007A665AE3D}" type="presParOf" srcId="{AE301D52-47E4-4889-BB94-90F00FF0CE99}" destId="{535DB181-92D9-40E3-9C80-54D1D5BF0F49}" srcOrd="0" destOrd="0" presId="urn:microsoft.com/office/officeart/2005/8/layout/hierarchy1"/>
    <dgm:cxn modelId="{13BF85CF-EC8B-40B6-B04E-9027FB63AC90}" type="presParOf" srcId="{AE301D52-47E4-4889-BB94-90F00FF0CE99}" destId="{8DD1DA4A-6427-4769-AD59-8B300DC21D6D}" srcOrd="1" destOrd="0" presId="urn:microsoft.com/office/officeart/2005/8/layout/hierarchy1"/>
    <dgm:cxn modelId="{2566A7B8-D450-4EDA-B32C-07316733CBCD}" type="presParOf" srcId="{3EFF827F-D868-4B1E-A70D-D24985C639F2}" destId="{966DEBF3-C222-4FD4-B946-BC32837590A7}" srcOrd="1" destOrd="0" presId="urn:microsoft.com/office/officeart/2005/8/layout/hierarchy1"/>
    <dgm:cxn modelId="{B5C5106D-4673-4A5D-A2E2-4211F1EF23A4}" type="presParOf" srcId="{4BF85225-D530-40F4-BEF1-AED68C0FCABD}" destId="{305999AE-6597-4718-83CF-A3934327FF76}" srcOrd="1" destOrd="0" presId="urn:microsoft.com/office/officeart/2005/8/layout/hierarchy1"/>
    <dgm:cxn modelId="{1275009F-F59B-4872-A5CF-D86ED31245FA}" type="presParOf" srcId="{305999AE-6597-4718-83CF-A3934327FF76}" destId="{2A50F851-B473-4A8B-BD2B-334639C6F11F}" srcOrd="0" destOrd="0" presId="urn:microsoft.com/office/officeart/2005/8/layout/hierarchy1"/>
    <dgm:cxn modelId="{FD6B55DF-DC35-4A74-83A7-8256D99745CB}" type="presParOf" srcId="{2A50F851-B473-4A8B-BD2B-334639C6F11F}" destId="{82AB25BF-8B0A-46F8-BFAF-192337FC345B}" srcOrd="0" destOrd="0" presId="urn:microsoft.com/office/officeart/2005/8/layout/hierarchy1"/>
    <dgm:cxn modelId="{37309A61-8E22-411D-8510-B8B0BACDC95D}" type="presParOf" srcId="{2A50F851-B473-4A8B-BD2B-334639C6F11F}" destId="{E28DD315-A758-40C2-BD20-6966D523DD62}" srcOrd="1" destOrd="0" presId="urn:microsoft.com/office/officeart/2005/8/layout/hierarchy1"/>
    <dgm:cxn modelId="{54309579-BCFB-4373-A49E-10BA8B6207CA}" type="presParOf" srcId="{305999AE-6597-4718-83CF-A3934327FF76}" destId="{F836367E-80E3-4A17-B0A0-9BA24A23D1B0}" srcOrd="1" destOrd="0" presId="urn:microsoft.com/office/officeart/2005/8/layout/hierarchy1"/>
    <dgm:cxn modelId="{E68AB836-C1AA-4E6B-9731-FC45DB8AC357}" type="presParOf" srcId="{4BF85225-D530-40F4-BEF1-AED68C0FCABD}" destId="{82B35EDA-48F9-40E9-B5CB-CF8EDC10A664}" srcOrd="2" destOrd="0" presId="urn:microsoft.com/office/officeart/2005/8/layout/hierarchy1"/>
    <dgm:cxn modelId="{520EA10E-01E3-4107-89F2-32B9C504317C}" type="presParOf" srcId="{82B35EDA-48F9-40E9-B5CB-CF8EDC10A664}" destId="{A17C93FF-11B3-4464-B052-259940A4FB37}" srcOrd="0" destOrd="0" presId="urn:microsoft.com/office/officeart/2005/8/layout/hierarchy1"/>
    <dgm:cxn modelId="{53723D9A-8D47-49FC-812C-F388D02E4DC1}" type="presParOf" srcId="{A17C93FF-11B3-4464-B052-259940A4FB37}" destId="{7D654F9A-6CA0-4852-A493-66DF2478F3BF}" srcOrd="0" destOrd="0" presId="urn:microsoft.com/office/officeart/2005/8/layout/hierarchy1"/>
    <dgm:cxn modelId="{D519D258-3A59-4929-9F89-EB66C47C15EB}" type="presParOf" srcId="{A17C93FF-11B3-4464-B052-259940A4FB37}" destId="{A2BAFEF3-93DE-4B03-AB94-6D025F684A5E}" srcOrd="1" destOrd="0" presId="urn:microsoft.com/office/officeart/2005/8/layout/hierarchy1"/>
    <dgm:cxn modelId="{2FDEB2CF-89F1-4B9F-A744-CD2D443131AC}" type="presParOf" srcId="{82B35EDA-48F9-40E9-B5CB-CF8EDC10A664}" destId="{8221A99E-9CD2-4CCB-BBB3-503591616C24}"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B15DD1-31A8-4C70-80A3-A227966BF7CB}"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A6AF1F2A-EC12-4C7B-B105-65A468CAD799}">
      <dgm:prSet/>
      <dgm:spPr/>
      <dgm:t>
        <a:bodyPr/>
        <a:lstStyle/>
        <a:p>
          <a:r>
            <a:rPr lang="en-GB"/>
            <a:t>Quantitative </a:t>
          </a:r>
          <a:endParaRPr lang="en-US"/>
        </a:p>
      </dgm:t>
    </dgm:pt>
    <dgm:pt modelId="{59AB5ECE-CFB6-4DF2-A689-6EF1B5F01613}" type="parTrans" cxnId="{EC76B775-1342-41AF-839A-08F71589E2D5}">
      <dgm:prSet/>
      <dgm:spPr/>
      <dgm:t>
        <a:bodyPr/>
        <a:lstStyle/>
        <a:p>
          <a:endParaRPr lang="en-US"/>
        </a:p>
      </dgm:t>
    </dgm:pt>
    <dgm:pt modelId="{F72F0FC5-4EE5-496C-86CB-C5DBC5A80AC6}" type="sibTrans" cxnId="{EC76B775-1342-41AF-839A-08F71589E2D5}">
      <dgm:prSet/>
      <dgm:spPr/>
      <dgm:t>
        <a:bodyPr/>
        <a:lstStyle/>
        <a:p>
          <a:endParaRPr lang="en-US"/>
        </a:p>
      </dgm:t>
    </dgm:pt>
    <dgm:pt modelId="{B4EB9F62-C131-42DE-A537-F58F010A3A78}">
      <dgm:prSet/>
      <dgm:spPr/>
      <dgm:t>
        <a:bodyPr/>
        <a:lstStyle/>
        <a:p>
          <a:r>
            <a:rPr lang="en-GB"/>
            <a:t>Qualitative </a:t>
          </a:r>
          <a:endParaRPr lang="en-US"/>
        </a:p>
      </dgm:t>
    </dgm:pt>
    <dgm:pt modelId="{7966801D-67CB-4D73-A71D-4E6DFCF4F82E}" type="parTrans" cxnId="{9F8C07BA-D6D0-4B60-8222-56F53B6216A1}">
      <dgm:prSet/>
      <dgm:spPr/>
      <dgm:t>
        <a:bodyPr/>
        <a:lstStyle/>
        <a:p>
          <a:endParaRPr lang="en-US"/>
        </a:p>
      </dgm:t>
    </dgm:pt>
    <dgm:pt modelId="{4F3F9B8D-50DD-48E6-A8CC-960A5F26C9B1}" type="sibTrans" cxnId="{9F8C07BA-D6D0-4B60-8222-56F53B6216A1}">
      <dgm:prSet/>
      <dgm:spPr/>
      <dgm:t>
        <a:bodyPr/>
        <a:lstStyle/>
        <a:p>
          <a:endParaRPr lang="en-US"/>
        </a:p>
      </dgm:t>
    </dgm:pt>
    <dgm:pt modelId="{26AD51E9-8A35-4018-8EF0-51C05A1AD350}">
      <dgm:prSet/>
      <dgm:spPr/>
      <dgm:t>
        <a:bodyPr/>
        <a:lstStyle/>
        <a:p>
          <a:r>
            <a:rPr lang="en-GB"/>
            <a:t>Mixed Methods </a:t>
          </a:r>
          <a:endParaRPr lang="en-US"/>
        </a:p>
      </dgm:t>
    </dgm:pt>
    <dgm:pt modelId="{48EDAE53-F6E1-435A-B407-E1C21C47A183}" type="parTrans" cxnId="{8971C0E8-9E6C-4132-8DAD-2D29C08E0512}">
      <dgm:prSet/>
      <dgm:spPr/>
      <dgm:t>
        <a:bodyPr/>
        <a:lstStyle/>
        <a:p>
          <a:endParaRPr lang="en-US"/>
        </a:p>
      </dgm:t>
    </dgm:pt>
    <dgm:pt modelId="{FE5AE48A-9471-45FD-A24E-BDDD35136487}" type="sibTrans" cxnId="{8971C0E8-9E6C-4132-8DAD-2D29C08E0512}">
      <dgm:prSet/>
      <dgm:spPr/>
      <dgm:t>
        <a:bodyPr/>
        <a:lstStyle/>
        <a:p>
          <a:endParaRPr lang="en-US"/>
        </a:p>
      </dgm:t>
    </dgm:pt>
    <dgm:pt modelId="{3E4EBEDA-6BB7-4366-8101-44D6497DF0DB}" type="pres">
      <dgm:prSet presAssocID="{A8B15DD1-31A8-4C70-80A3-A227966BF7CB}" presName="root" presStyleCnt="0">
        <dgm:presLayoutVars>
          <dgm:dir/>
          <dgm:resizeHandles val="exact"/>
        </dgm:presLayoutVars>
      </dgm:prSet>
      <dgm:spPr/>
    </dgm:pt>
    <dgm:pt modelId="{51B2AF68-F2E3-4CE3-A1A5-7B3A4D8D1F95}" type="pres">
      <dgm:prSet presAssocID="{A6AF1F2A-EC12-4C7B-B105-65A468CAD799}" presName="compNode" presStyleCnt="0"/>
      <dgm:spPr/>
    </dgm:pt>
    <dgm:pt modelId="{D8E1C4B1-37C9-40CF-802C-EA36D5DCE64C}" type="pres">
      <dgm:prSet presAssocID="{A6AF1F2A-EC12-4C7B-B105-65A468CAD799}" presName="iconRect" presStyleLbl="node1" presStyleIdx="0" presStyleCnt="3" custScaleX="145261" custScaleY="14526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20FB42BE-94DB-432B-A1AB-DD4EC1683437}" type="pres">
      <dgm:prSet presAssocID="{A6AF1F2A-EC12-4C7B-B105-65A468CAD799}" presName="spaceRect" presStyleCnt="0"/>
      <dgm:spPr/>
    </dgm:pt>
    <dgm:pt modelId="{71727795-EA4C-4367-8BB9-B1BAC86F5F23}" type="pres">
      <dgm:prSet presAssocID="{A6AF1F2A-EC12-4C7B-B105-65A468CAD799}" presName="textRect" presStyleLbl="revTx" presStyleIdx="0" presStyleCnt="3">
        <dgm:presLayoutVars>
          <dgm:chMax val="1"/>
          <dgm:chPref val="1"/>
        </dgm:presLayoutVars>
      </dgm:prSet>
      <dgm:spPr/>
    </dgm:pt>
    <dgm:pt modelId="{E28EC7E7-FEE3-47BF-8D19-D43DC0ABE15D}" type="pres">
      <dgm:prSet presAssocID="{F72F0FC5-4EE5-496C-86CB-C5DBC5A80AC6}" presName="sibTrans" presStyleCnt="0"/>
      <dgm:spPr/>
    </dgm:pt>
    <dgm:pt modelId="{7CC41586-0996-4E11-B687-FA21B1BBD8EF}" type="pres">
      <dgm:prSet presAssocID="{B4EB9F62-C131-42DE-A537-F58F010A3A78}" presName="compNode" presStyleCnt="0"/>
      <dgm:spPr/>
    </dgm:pt>
    <dgm:pt modelId="{D879C6D1-3A18-4947-A88B-B7EFEF212FCB}" type="pres">
      <dgm:prSet presAssocID="{B4EB9F62-C131-42DE-A537-F58F010A3A78}" presName="iconRect" presStyleLbl="node1" presStyleIdx="1" presStyleCnt="3" custScaleX="145261" custScaleY="14526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7E79C55E-1199-4B69-BCEF-6307551FFFEF}" type="pres">
      <dgm:prSet presAssocID="{B4EB9F62-C131-42DE-A537-F58F010A3A78}" presName="spaceRect" presStyleCnt="0"/>
      <dgm:spPr/>
    </dgm:pt>
    <dgm:pt modelId="{043D5883-D883-4FBF-A9B1-0047F782E730}" type="pres">
      <dgm:prSet presAssocID="{B4EB9F62-C131-42DE-A537-F58F010A3A78}" presName="textRect" presStyleLbl="revTx" presStyleIdx="1" presStyleCnt="3">
        <dgm:presLayoutVars>
          <dgm:chMax val="1"/>
          <dgm:chPref val="1"/>
        </dgm:presLayoutVars>
      </dgm:prSet>
      <dgm:spPr/>
    </dgm:pt>
    <dgm:pt modelId="{8E4A9743-C9C0-43C4-A887-C756D5BB413E}" type="pres">
      <dgm:prSet presAssocID="{4F3F9B8D-50DD-48E6-A8CC-960A5F26C9B1}" presName="sibTrans" presStyleCnt="0"/>
      <dgm:spPr/>
    </dgm:pt>
    <dgm:pt modelId="{BA0B6C36-16DC-4FC5-8B05-808EA4E88C02}" type="pres">
      <dgm:prSet presAssocID="{26AD51E9-8A35-4018-8EF0-51C05A1AD350}" presName="compNode" presStyleCnt="0"/>
      <dgm:spPr/>
    </dgm:pt>
    <dgm:pt modelId="{0E87B42E-F7F8-45DF-884F-10EF981028ED}" type="pres">
      <dgm:prSet presAssocID="{26AD51E9-8A35-4018-8EF0-51C05A1AD350}" presName="iconRect" presStyleLbl="node1" presStyleIdx="2" presStyleCnt="3" custScaleX="145261" custScaleY="14526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ne Arrow: Straight"/>
        </a:ext>
      </dgm:extLst>
    </dgm:pt>
    <dgm:pt modelId="{2C98BE9C-2C44-4329-883F-30F5124EDA30}" type="pres">
      <dgm:prSet presAssocID="{26AD51E9-8A35-4018-8EF0-51C05A1AD350}" presName="spaceRect" presStyleCnt="0"/>
      <dgm:spPr/>
    </dgm:pt>
    <dgm:pt modelId="{D611023A-36F2-4CF7-BE29-74EBCC2CBD02}" type="pres">
      <dgm:prSet presAssocID="{26AD51E9-8A35-4018-8EF0-51C05A1AD350}" presName="textRect" presStyleLbl="revTx" presStyleIdx="2" presStyleCnt="3">
        <dgm:presLayoutVars>
          <dgm:chMax val="1"/>
          <dgm:chPref val="1"/>
        </dgm:presLayoutVars>
      </dgm:prSet>
      <dgm:spPr/>
    </dgm:pt>
  </dgm:ptLst>
  <dgm:cxnLst>
    <dgm:cxn modelId="{0DA89518-ABCB-4008-A9AC-33BC40104F9F}" type="presOf" srcId="{B4EB9F62-C131-42DE-A537-F58F010A3A78}" destId="{043D5883-D883-4FBF-A9B1-0047F782E730}" srcOrd="0" destOrd="0" presId="urn:microsoft.com/office/officeart/2018/2/layout/IconLabelList"/>
    <dgm:cxn modelId="{EC76B775-1342-41AF-839A-08F71589E2D5}" srcId="{A8B15DD1-31A8-4C70-80A3-A227966BF7CB}" destId="{A6AF1F2A-EC12-4C7B-B105-65A468CAD799}" srcOrd="0" destOrd="0" parTransId="{59AB5ECE-CFB6-4DF2-A689-6EF1B5F01613}" sibTransId="{F72F0FC5-4EE5-496C-86CB-C5DBC5A80AC6}"/>
    <dgm:cxn modelId="{5D65CA8B-D339-40AA-9A1A-3D9797ADDCD3}" type="presOf" srcId="{A6AF1F2A-EC12-4C7B-B105-65A468CAD799}" destId="{71727795-EA4C-4367-8BB9-B1BAC86F5F23}" srcOrd="0" destOrd="0" presId="urn:microsoft.com/office/officeart/2018/2/layout/IconLabelList"/>
    <dgm:cxn modelId="{EEF5589C-D481-4EFB-A116-441FACB1FD28}" type="presOf" srcId="{26AD51E9-8A35-4018-8EF0-51C05A1AD350}" destId="{D611023A-36F2-4CF7-BE29-74EBCC2CBD02}" srcOrd="0" destOrd="0" presId="urn:microsoft.com/office/officeart/2018/2/layout/IconLabelList"/>
    <dgm:cxn modelId="{6B30CBA4-9CE6-4C60-ABD9-4374642B2674}" type="presOf" srcId="{A8B15DD1-31A8-4C70-80A3-A227966BF7CB}" destId="{3E4EBEDA-6BB7-4366-8101-44D6497DF0DB}" srcOrd="0" destOrd="0" presId="urn:microsoft.com/office/officeart/2018/2/layout/IconLabelList"/>
    <dgm:cxn modelId="{9F8C07BA-D6D0-4B60-8222-56F53B6216A1}" srcId="{A8B15DD1-31A8-4C70-80A3-A227966BF7CB}" destId="{B4EB9F62-C131-42DE-A537-F58F010A3A78}" srcOrd="1" destOrd="0" parTransId="{7966801D-67CB-4D73-A71D-4E6DFCF4F82E}" sibTransId="{4F3F9B8D-50DD-48E6-A8CC-960A5F26C9B1}"/>
    <dgm:cxn modelId="{8971C0E8-9E6C-4132-8DAD-2D29C08E0512}" srcId="{A8B15DD1-31A8-4C70-80A3-A227966BF7CB}" destId="{26AD51E9-8A35-4018-8EF0-51C05A1AD350}" srcOrd="2" destOrd="0" parTransId="{48EDAE53-F6E1-435A-B407-E1C21C47A183}" sibTransId="{FE5AE48A-9471-45FD-A24E-BDDD35136487}"/>
    <dgm:cxn modelId="{66EEFA29-4A8C-4DB1-B86C-04B1A5DDAA3F}" type="presParOf" srcId="{3E4EBEDA-6BB7-4366-8101-44D6497DF0DB}" destId="{51B2AF68-F2E3-4CE3-A1A5-7B3A4D8D1F95}" srcOrd="0" destOrd="0" presId="urn:microsoft.com/office/officeart/2018/2/layout/IconLabelList"/>
    <dgm:cxn modelId="{FB01485E-C1F4-4F83-8EB7-785BFCF5367E}" type="presParOf" srcId="{51B2AF68-F2E3-4CE3-A1A5-7B3A4D8D1F95}" destId="{D8E1C4B1-37C9-40CF-802C-EA36D5DCE64C}" srcOrd="0" destOrd="0" presId="urn:microsoft.com/office/officeart/2018/2/layout/IconLabelList"/>
    <dgm:cxn modelId="{E369CED4-99C3-46B0-9432-C1321310C6E6}" type="presParOf" srcId="{51B2AF68-F2E3-4CE3-A1A5-7B3A4D8D1F95}" destId="{20FB42BE-94DB-432B-A1AB-DD4EC1683437}" srcOrd="1" destOrd="0" presId="urn:microsoft.com/office/officeart/2018/2/layout/IconLabelList"/>
    <dgm:cxn modelId="{BA3B8388-DDDB-4D34-B4D5-6B02A3F0B192}" type="presParOf" srcId="{51B2AF68-F2E3-4CE3-A1A5-7B3A4D8D1F95}" destId="{71727795-EA4C-4367-8BB9-B1BAC86F5F23}" srcOrd="2" destOrd="0" presId="urn:microsoft.com/office/officeart/2018/2/layout/IconLabelList"/>
    <dgm:cxn modelId="{76759663-427C-44E3-A392-241E064984F6}" type="presParOf" srcId="{3E4EBEDA-6BB7-4366-8101-44D6497DF0DB}" destId="{E28EC7E7-FEE3-47BF-8D19-D43DC0ABE15D}" srcOrd="1" destOrd="0" presId="urn:microsoft.com/office/officeart/2018/2/layout/IconLabelList"/>
    <dgm:cxn modelId="{835A71D6-B517-42A1-ADD3-3F75C41B0A7C}" type="presParOf" srcId="{3E4EBEDA-6BB7-4366-8101-44D6497DF0DB}" destId="{7CC41586-0996-4E11-B687-FA21B1BBD8EF}" srcOrd="2" destOrd="0" presId="urn:microsoft.com/office/officeart/2018/2/layout/IconLabelList"/>
    <dgm:cxn modelId="{ED977EF3-6ADC-4164-9D4D-C6719FE0633E}" type="presParOf" srcId="{7CC41586-0996-4E11-B687-FA21B1BBD8EF}" destId="{D879C6D1-3A18-4947-A88B-B7EFEF212FCB}" srcOrd="0" destOrd="0" presId="urn:microsoft.com/office/officeart/2018/2/layout/IconLabelList"/>
    <dgm:cxn modelId="{0C733D34-D215-4A5E-8D64-7D97C0744484}" type="presParOf" srcId="{7CC41586-0996-4E11-B687-FA21B1BBD8EF}" destId="{7E79C55E-1199-4B69-BCEF-6307551FFFEF}" srcOrd="1" destOrd="0" presId="urn:microsoft.com/office/officeart/2018/2/layout/IconLabelList"/>
    <dgm:cxn modelId="{E8D3CB36-5CCC-4D96-A744-6E961AA6C130}" type="presParOf" srcId="{7CC41586-0996-4E11-B687-FA21B1BBD8EF}" destId="{043D5883-D883-4FBF-A9B1-0047F782E730}" srcOrd="2" destOrd="0" presId="urn:microsoft.com/office/officeart/2018/2/layout/IconLabelList"/>
    <dgm:cxn modelId="{F5313216-8614-4681-BFC8-AEBD0DC1B11B}" type="presParOf" srcId="{3E4EBEDA-6BB7-4366-8101-44D6497DF0DB}" destId="{8E4A9743-C9C0-43C4-A887-C756D5BB413E}" srcOrd="3" destOrd="0" presId="urn:microsoft.com/office/officeart/2018/2/layout/IconLabelList"/>
    <dgm:cxn modelId="{A4242471-D27E-4ADF-AFD8-0FACECCF9FAC}" type="presParOf" srcId="{3E4EBEDA-6BB7-4366-8101-44D6497DF0DB}" destId="{BA0B6C36-16DC-4FC5-8B05-808EA4E88C02}" srcOrd="4" destOrd="0" presId="urn:microsoft.com/office/officeart/2018/2/layout/IconLabelList"/>
    <dgm:cxn modelId="{D8A8EE57-EB29-42C9-8DA8-5D8DD2E4FE17}" type="presParOf" srcId="{BA0B6C36-16DC-4FC5-8B05-808EA4E88C02}" destId="{0E87B42E-F7F8-45DF-884F-10EF981028ED}" srcOrd="0" destOrd="0" presId="urn:microsoft.com/office/officeart/2018/2/layout/IconLabelList"/>
    <dgm:cxn modelId="{20C8F05C-FDB7-41BE-8AFD-3A5F0D1830BA}" type="presParOf" srcId="{BA0B6C36-16DC-4FC5-8B05-808EA4E88C02}" destId="{2C98BE9C-2C44-4329-883F-30F5124EDA30}" srcOrd="1" destOrd="0" presId="urn:microsoft.com/office/officeart/2018/2/layout/IconLabelList"/>
    <dgm:cxn modelId="{3C446874-488B-4492-9A9A-39670F71CC02}" type="presParOf" srcId="{BA0B6C36-16DC-4FC5-8B05-808EA4E88C02}" destId="{D611023A-36F2-4CF7-BE29-74EBCC2CBD02}"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A98178-10D5-452E-9BDC-D220C78E434B}" type="doc">
      <dgm:prSet loTypeId="urn:microsoft.com/office/officeart/2018/5/layout/IconCircle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6A60FB79-9F15-41B9-B98F-C55BD83691E6}">
      <dgm:prSet/>
      <dgm:spPr/>
      <dgm:t>
        <a:bodyPr/>
        <a:lstStyle/>
        <a:p>
          <a:r>
            <a:rPr lang="en-GB"/>
            <a:t>“the evaluation shows that it doesn’t work?”</a:t>
          </a:r>
          <a:endParaRPr lang="en-US"/>
        </a:p>
      </dgm:t>
    </dgm:pt>
    <dgm:pt modelId="{1998B60B-67FF-4EAF-9398-8C8CE7351C3A}" type="parTrans" cxnId="{28CDEB46-095C-4B48-942C-19C4BA2C3901}">
      <dgm:prSet/>
      <dgm:spPr/>
      <dgm:t>
        <a:bodyPr/>
        <a:lstStyle/>
        <a:p>
          <a:endParaRPr lang="en-US"/>
        </a:p>
      </dgm:t>
    </dgm:pt>
    <dgm:pt modelId="{1F1F6EE0-732D-41C0-A777-FF0E83527980}" type="sibTrans" cxnId="{28CDEB46-095C-4B48-942C-19C4BA2C3901}">
      <dgm:prSet/>
      <dgm:spPr/>
      <dgm:t>
        <a:bodyPr/>
        <a:lstStyle/>
        <a:p>
          <a:endParaRPr lang="en-US"/>
        </a:p>
      </dgm:t>
    </dgm:pt>
    <dgm:pt modelId="{645E5D35-0178-4E4C-ADEE-1A462EFBEC3E}">
      <dgm:prSet/>
      <dgm:spPr/>
      <dgm:t>
        <a:bodyPr/>
        <a:lstStyle/>
        <a:p>
          <a:r>
            <a:rPr lang="en-GB"/>
            <a:t>“we haven’t got the budget to evaluate?”</a:t>
          </a:r>
          <a:endParaRPr lang="en-US"/>
        </a:p>
      </dgm:t>
    </dgm:pt>
    <dgm:pt modelId="{E1F9049A-AB46-42FE-9D42-BDD7530261BD}" type="parTrans" cxnId="{630E4F84-2123-411C-B3E3-915BF0293480}">
      <dgm:prSet/>
      <dgm:spPr/>
      <dgm:t>
        <a:bodyPr/>
        <a:lstStyle/>
        <a:p>
          <a:endParaRPr lang="en-US"/>
        </a:p>
      </dgm:t>
    </dgm:pt>
    <dgm:pt modelId="{6634D8AC-76CC-43B2-B214-7A4B3558A2CF}" type="sibTrans" cxnId="{630E4F84-2123-411C-B3E3-915BF0293480}">
      <dgm:prSet/>
      <dgm:spPr/>
      <dgm:t>
        <a:bodyPr/>
        <a:lstStyle/>
        <a:p>
          <a:endParaRPr lang="en-US"/>
        </a:p>
      </dgm:t>
    </dgm:pt>
    <dgm:pt modelId="{90835FBC-3E3F-4705-A489-2469A55BBBBD}">
      <dgm:prSet/>
      <dgm:spPr/>
      <dgm:t>
        <a:bodyPr/>
        <a:lstStyle/>
        <a:p>
          <a:r>
            <a:rPr lang="en-GB"/>
            <a:t>“We don’t have the time or expertise?”</a:t>
          </a:r>
          <a:endParaRPr lang="en-US"/>
        </a:p>
      </dgm:t>
    </dgm:pt>
    <dgm:pt modelId="{61206383-319B-4C02-BA1B-8D31E5298BFF}" type="parTrans" cxnId="{862B3166-F10B-4DF2-9AE0-EFB4BFDCBB91}">
      <dgm:prSet/>
      <dgm:spPr/>
      <dgm:t>
        <a:bodyPr/>
        <a:lstStyle/>
        <a:p>
          <a:endParaRPr lang="en-US"/>
        </a:p>
      </dgm:t>
    </dgm:pt>
    <dgm:pt modelId="{B4445204-0DB6-47A8-BB54-9D2A0EB37A69}" type="sibTrans" cxnId="{862B3166-F10B-4DF2-9AE0-EFB4BFDCBB91}">
      <dgm:prSet/>
      <dgm:spPr/>
      <dgm:t>
        <a:bodyPr/>
        <a:lstStyle/>
        <a:p>
          <a:endParaRPr lang="en-US"/>
        </a:p>
      </dgm:t>
    </dgm:pt>
    <dgm:pt modelId="{CAD4329C-DA33-43C5-BA05-922D0504940E}" type="pres">
      <dgm:prSet presAssocID="{27A98178-10D5-452E-9BDC-D220C78E434B}" presName="root" presStyleCnt="0">
        <dgm:presLayoutVars>
          <dgm:dir/>
          <dgm:resizeHandles val="exact"/>
        </dgm:presLayoutVars>
      </dgm:prSet>
      <dgm:spPr/>
    </dgm:pt>
    <dgm:pt modelId="{ADE5CB1C-41F7-412C-9DA4-7BDFB8218ED7}" type="pres">
      <dgm:prSet presAssocID="{6A60FB79-9F15-41B9-B98F-C55BD83691E6}" presName="compNode" presStyleCnt="0"/>
      <dgm:spPr/>
    </dgm:pt>
    <dgm:pt modelId="{088EE207-68B4-4F99-A27B-EE5822C93641}" type="pres">
      <dgm:prSet presAssocID="{6A60FB79-9F15-41B9-B98F-C55BD83691E6}" presName="iconBgRect" presStyleLbl="bgShp" presStyleIdx="0" presStyleCnt="3"/>
      <dgm:spPr/>
    </dgm:pt>
    <dgm:pt modelId="{E41CE1D2-A086-4294-B041-84491A5A1921}" type="pres">
      <dgm:prSet presAssocID="{6A60FB79-9F15-41B9-B98F-C55BD83691E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orbidden"/>
        </a:ext>
      </dgm:extLst>
    </dgm:pt>
    <dgm:pt modelId="{C0C27F5A-0B15-4E80-9D52-831415DE5126}" type="pres">
      <dgm:prSet presAssocID="{6A60FB79-9F15-41B9-B98F-C55BD83691E6}" presName="spaceRect" presStyleCnt="0"/>
      <dgm:spPr/>
    </dgm:pt>
    <dgm:pt modelId="{85729028-7591-4BA3-BB90-94588BEB54C5}" type="pres">
      <dgm:prSet presAssocID="{6A60FB79-9F15-41B9-B98F-C55BD83691E6}" presName="textRect" presStyleLbl="revTx" presStyleIdx="0" presStyleCnt="3" custLinFactNeighborX="905" custLinFactNeighborY="-8758">
        <dgm:presLayoutVars>
          <dgm:chMax val="1"/>
          <dgm:chPref val="1"/>
        </dgm:presLayoutVars>
      </dgm:prSet>
      <dgm:spPr/>
    </dgm:pt>
    <dgm:pt modelId="{92D6A0A9-4898-448F-AEFE-A4DF6D61C9F1}" type="pres">
      <dgm:prSet presAssocID="{1F1F6EE0-732D-41C0-A777-FF0E83527980}" presName="sibTrans" presStyleCnt="0"/>
      <dgm:spPr/>
    </dgm:pt>
    <dgm:pt modelId="{339FA039-4D13-41F4-A354-17C4ADEFDF33}" type="pres">
      <dgm:prSet presAssocID="{645E5D35-0178-4E4C-ADEE-1A462EFBEC3E}" presName="compNode" presStyleCnt="0"/>
      <dgm:spPr/>
    </dgm:pt>
    <dgm:pt modelId="{47CC32F4-8193-4B76-BCF6-5A82B7828B14}" type="pres">
      <dgm:prSet presAssocID="{645E5D35-0178-4E4C-ADEE-1A462EFBEC3E}" presName="iconBgRect" presStyleLbl="bgShp" presStyleIdx="1" presStyleCnt="3"/>
      <dgm:spPr/>
    </dgm:pt>
    <dgm:pt modelId="{6E5330D0-A876-4DEA-A947-207AB99FC856}" type="pres">
      <dgm:prSet presAssocID="{645E5D35-0178-4E4C-ADEE-1A462EFBEC3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ggy Bank"/>
        </a:ext>
      </dgm:extLst>
    </dgm:pt>
    <dgm:pt modelId="{0DB5802A-035A-40BE-809D-AD760AC2CC90}" type="pres">
      <dgm:prSet presAssocID="{645E5D35-0178-4E4C-ADEE-1A462EFBEC3E}" presName="spaceRect" presStyleCnt="0"/>
      <dgm:spPr/>
    </dgm:pt>
    <dgm:pt modelId="{CA91217E-63B8-4807-B82F-D4E3F867E1FA}" type="pres">
      <dgm:prSet presAssocID="{645E5D35-0178-4E4C-ADEE-1A462EFBEC3E}" presName="textRect" presStyleLbl="revTx" presStyleIdx="1" presStyleCnt="3">
        <dgm:presLayoutVars>
          <dgm:chMax val="1"/>
          <dgm:chPref val="1"/>
        </dgm:presLayoutVars>
      </dgm:prSet>
      <dgm:spPr/>
    </dgm:pt>
    <dgm:pt modelId="{8EDD5D2E-604E-42F7-B1D1-DD0A74AB041A}" type="pres">
      <dgm:prSet presAssocID="{6634D8AC-76CC-43B2-B214-7A4B3558A2CF}" presName="sibTrans" presStyleCnt="0"/>
      <dgm:spPr/>
    </dgm:pt>
    <dgm:pt modelId="{61738D93-03E4-4367-A3AA-D30BED463772}" type="pres">
      <dgm:prSet presAssocID="{90835FBC-3E3F-4705-A489-2469A55BBBBD}" presName="compNode" presStyleCnt="0"/>
      <dgm:spPr/>
    </dgm:pt>
    <dgm:pt modelId="{A3578A59-8031-4DBF-B2F0-961B283B6513}" type="pres">
      <dgm:prSet presAssocID="{90835FBC-3E3F-4705-A489-2469A55BBBBD}" presName="iconBgRect" presStyleLbl="bgShp" presStyleIdx="2" presStyleCnt="3"/>
      <dgm:spPr/>
    </dgm:pt>
    <dgm:pt modelId="{8D413797-6C65-4F8B-B620-BCC6F682B296}" type="pres">
      <dgm:prSet presAssocID="{90835FBC-3E3F-4705-A489-2469A55BBBB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ck"/>
        </a:ext>
      </dgm:extLst>
    </dgm:pt>
    <dgm:pt modelId="{826149F2-9734-4FBB-827E-FDBE81F279E1}" type="pres">
      <dgm:prSet presAssocID="{90835FBC-3E3F-4705-A489-2469A55BBBBD}" presName="spaceRect" presStyleCnt="0"/>
      <dgm:spPr/>
    </dgm:pt>
    <dgm:pt modelId="{4BD8B9AC-746F-4F76-BE4F-7750296DB16B}" type="pres">
      <dgm:prSet presAssocID="{90835FBC-3E3F-4705-A489-2469A55BBBBD}" presName="textRect" presStyleLbl="revTx" presStyleIdx="2" presStyleCnt="3">
        <dgm:presLayoutVars>
          <dgm:chMax val="1"/>
          <dgm:chPref val="1"/>
        </dgm:presLayoutVars>
      </dgm:prSet>
      <dgm:spPr/>
    </dgm:pt>
  </dgm:ptLst>
  <dgm:cxnLst>
    <dgm:cxn modelId="{26BCFF3E-0A16-44E1-A2C2-F9CE6A368A98}" type="presOf" srcId="{27A98178-10D5-452E-9BDC-D220C78E434B}" destId="{CAD4329C-DA33-43C5-BA05-922D0504940E}" srcOrd="0" destOrd="0" presId="urn:microsoft.com/office/officeart/2018/5/layout/IconCircleLabelList"/>
    <dgm:cxn modelId="{862B3166-F10B-4DF2-9AE0-EFB4BFDCBB91}" srcId="{27A98178-10D5-452E-9BDC-D220C78E434B}" destId="{90835FBC-3E3F-4705-A489-2469A55BBBBD}" srcOrd="2" destOrd="0" parTransId="{61206383-319B-4C02-BA1B-8D31E5298BFF}" sibTransId="{B4445204-0DB6-47A8-BB54-9D2A0EB37A69}"/>
    <dgm:cxn modelId="{28CDEB46-095C-4B48-942C-19C4BA2C3901}" srcId="{27A98178-10D5-452E-9BDC-D220C78E434B}" destId="{6A60FB79-9F15-41B9-B98F-C55BD83691E6}" srcOrd="0" destOrd="0" parTransId="{1998B60B-67FF-4EAF-9398-8C8CE7351C3A}" sibTransId="{1F1F6EE0-732D-41C0-A777-FF0E83527980}"/>
    <dgm:cxn modelId="{A34BA768-D477-492C-9A0E-C20CAC6FB77F}" type="presOf" srcId="{645E5D35-0178-4E4C-ADEE-1A462EFBEC3E}" destId="{CA91217E-63B8-4807-B82F-D4E3F867E1FA}" srcOrd="0" destOrd="0" presId="urn:microsoft.com/office/officeart/2018/5/layout/IconCircleLabelList"/>
    <dgm:cxn modelId="{2460206D-B533-4E24-9351-0C390C7F9A01}" type="presOf" srcId="{6A60FB79-9F15-41B9-B98F-C55BD83691E6}" destId="{85729028-7591-4BA3-BB90-94588BEB54C5}" srcOrd="0" destOrd="0" presId="urn:microsoft.com/office/officeart/2018/5/layout/IconCircleLabelList"/>
    <dgm:cxn modelId="{630E4F84-2123-411C-B3E3-915BF0293480}" srcId="{27A98178-10D5-452E-9BDC-D220C78E434B}" destId="{645E5D35-0178-4E4C-ADEE-1A462EFBEC3E}" srcOrd="1" destOrd="0" parTransId="{E1F9049A-AB46-42FE-9D42-BDD7530261BD}" sibTransId="{6634D8AC-76CC-43B2-B214-7A4B3558A2CF}"/>
    <dgm:cxn modelId="{DB57D899-5881-4EB5-8F9D-0317EFA0380E}" type="presOf" srcId="{90835FBC-3E3F-4705-A489-2469A55BBBBD}" destId="{4BD8B9AC-746F-4F76-BE4F-7750296DB16B}" srcOrd="0" destOrd="0" presId="urn:microsoft.com/office/officeart/2018/5/layout/IconCircleLabelList"/>
    <dgm:cxn modelId="{5FC53330-D71F-4E16-B49E-4D084A45147F}" type="presParOf" srcId="{CAD4329C-DA33-43C5-BA05-922D0504940E}" destId="{ADE5CB1C-41F7-412C-9DA4-7BDFB8218ED7}" srcOrd="0" destOrd="0" presId="urn:microsoft.com/office/officeart/2018/5/layout/IconCircleLabelList"/>
    <dgm:cxn modelId="{D7934FE5-8F0B-4715-AF6A-E7F0EF6D8864}" type="presParOf" srcId="{ADE5CB1C-41F7-412C-9DA4-7BDFB8218ED7}" destId="{088EE207-68B4-4F99-A27B-EE5822C93641}" srcOrd="0" destOrd="0" presId="urn:microsoft.com/office/officeart/2018/5/layout/IconCircleLabelList"/>
    <dgm:cxn modelId="{E00E5C1A-A41F-44F7-9905-1D0C2BE838B0}" type="presParOf" srcId="{ADE5CB1C-41F7-412C-9DA4-7BDFB8218ED7}" destId="{E41CE1D2-A086-4294-B041-84491A5A1921}" srcOrd="1" destOrd="0" presId="urn:microsoft.com/office/officeart/2018/5/layout/IconCircleLabelList"/>
    <dgm:cxn modelId="{82DB9AAE-53DD-4C86-A249-55796E6A9C68}" type="presParOf" srcId="{ADE5CB1C-41F7-412C-9DA4-7BDFB8218ED7}" destId="{C0C27F5A-0B15-4E80-9D52-831415DE5126}" srcOrd="2" destOrd="0" presId="urn:microsoft.com/office/officeart/2018/5/layout/IconCircleLabelList"/>
    <dgm:cxn modelId="{B7BE064C-DA6D-4CE8-83B6-178A2EEFF648}" type="presParOf" srcId="{ADE5CB1C-41F7-412C-9DA4-7BDFB8218ED7}" destId="{85729028-7591-4BA3-BB90-94588BEB54C5}" srcOrd="3" destOrd="0" presId="urn:microsoft.com/office/officeart/2018/5/layout/IconCircleLabelList"/>
    <dgm:cxn modelId="{B0EE9C37-0155-4522-8404-C02334E969A1}" type="presParOf" srcId="{CAD4329C-DA33-43C5-BA05-922D0504940E}" destId="{92D6A0A9-4898-448F-AEFE-A4DF6D61C9F1}" srcOrd="1" destOrd="0" presId="urn:microsoft.com/office/officeart/2018/5/layout/IconCircleLabelList"/>
    <dgm:cxn modelId="{CDC43616-7996-4434-AE3B-3F77558856BF}" type="presParOf" srcId="{CAD4329C-DA33-43C5-BA05-922D0504940E}" destId="{339FA039-4D13-41F4-A354-17C4ADEFDF33}" srcOrd="2" destOrd="0" presId="urn:microsoft.com/office/officeart/2018/5/layout/IconCircleLabelList"/>
    <dgm:cxn modelId="{AAE0BE47-CFFF-4D4C-BFB2-4CDFF370E593}" type="presParOf" srcId="{339FA039-4D13-41F4-A354-17C4ADEFDF33}" destId="{47CC32F4-8193-4B76-BCF6-5A82B7828B14}" srcOrd="0" destOrd="0" presId="urn:microsoft.com/office/officeart/2018/5/layout/IconCircleLabelList"/>
    <dgm:cxn modelId="{021E3590-4D17-435E-A482-8561DA32B490}" type="presParOf" srcId="{339FA039-4D13-41F4-A354-17C4ADEFDF33}" destId="{6E5330D0-A876-4DEA-A947-207AB99FC856}" srcOrd="1" destOrd="0" presId="urn:microsoft.com/office/officeart/2018/5/layout/IconCircleLabelList"/>
    <dgm:cxn modelId="{4E7DBC0B-2E7F-49D6-8272-228FE8A7A6B4}" type="presParOf" srcId="{339FA039-4D13-41F4-A354-17C4ADEFDF33}" destId="{0DB5802A-035A-40BE-809D-AD760AC2CC90}" srcOrd="2" destOrd="0" presId="urn:microsoft.com/office/officeart/2018/5/layout/IconCircleLabelList"/>
    <dgm:cxn modelId="{5F486968-7530-4F27-A392-07E13BE6D1CE}" type="presParOf" srcId="{339FA039-4D13-41F4-A354-17C4ADEFDF33}" destId="{CA91217E-63B8-4807-B82F-D4E3F867E1FA}" srcOrd="3" destOrd="0" presId="urn:microsoft.com/office/officeart/2018/5/layout/IconCircleLabelList"/>
    <dgm:cxn modelId="{6CE38499-18C8-4925-85BD-130D1500C03C}" type="presParOf" srcId="{CAD4329C-DA33-43C5-BA05-922D0504940E}" destId="{8EDD5D2E-604E-42F7-B1D1-DD0A74AB041A}" srcOrd="3" destOrd="0" presId="urn:microsoft.com/office/officeart/2018/5/layout/IconCircleLabelList"/>
    <dgm:cxn modelId="{CAB25DA4-2E19-420D-8E49-7720E7502C83}" type="presParOf" srcId="{CAD4329C-DA33-43C5-BA05-922D0504940E}" destId="{61738D93-03E4-4367-A3AA-D30BED463772}" srcOrd="4" destOrd="0" presId="urn:microsoft.com/office/officeart/2018/5/layout/IconCircleLabelList"/>
    <dgm:cxn modelId="{E1766642-6267-4FEB-9B32-4B6AAFE545E9}" type="presParOf" srcId="{61738D93-03E4-4367-A3AA-D30BED463772}" destId="{A3578A59-8031-4DBF-B2F0-961B283B6513}" srcOrd="0" destOrd="0" presId="urn:microsoft.com/office/officeart/2018/5/layout/IconCircleLabelList"/>
    <dgm:cxn modelId="{32CA1C40-CCDD-4A5F-8B08-38E0DEFC0B2C}" type="presParOf" srcId="{61738D93-03E4-4367-A3AA-D30BED463772}" destId="{8D413797-6C65-4F8B-B620-BCC6F682B296}" srcOrd="1" destOrd="0" presId="urn:microsoft.com/office/officeart/2018/5/layout/IconCircleLabelList"/>
    <dgm:cxn modelId="{D0FEEB28-7409-44F5-B78C-0FBCE8609F59}" type="presParOf" srcId="{61738D93-03E4-4367-A3AA-D30BED463772}" destId="{826149F2-9734-4FBB-827E-FDBE81F279E1}" srcOrd="2" destOrd="0" presId="urn:microsoft.com/office/officeart/2018/5/layout/IconCircleLabelList"/>
    <dgm:cxn modelId="{199EDFEF-7744-4B6A-A3E6-5CF1E447E123}" type="presParOf" srcId="{61738D93-03E4-4367-A3AA-D30BED463772}" destId="{4BD8B9AC-746F-4F76-BE4F-7750296DB16B}"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147C76-DA4B-411D-835B-428DA5051A23}"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4DC503B-A708-461A-B13C-A023A0B981A7}">
      <dgm:prSet/>
      <dgm:spPr/>
      <dgm:t>
        <a:bodyPr/>
        <a:lstStyle/>
        <a:p>
          <a:pPr>
            <a:lnSpc>
              <a:spcPct val="100000"/>
            </a:lnSpc>
            <a:defRPr cap="all"/>
          </a:pPr>
          <a:r>
            <a:rPr lang="en-GB"/>
            <a:t>Sharing results</a:t>
          </a:r>
          <a:endParaRPr lang="en-US"/>
        </a:p>
      </dgm:t>
    </dgm:pt>
    <dgm:pt modelId="{1EB916FA-65D8-4006-929D-27943BB758B9}" type="parTrans" cxnId="{1842D3F1-368E-49FA-8A12-9B379072DDA8}">
      <dgm:prSet/>
      <dgm:spPr/>
      <dgm:t>
        <a:bodyPr/>
        <a:lstStyle/>
        <a:p>
          <a:endParaRPr lang="en-US"/>
        </a:p>
      </dgm:t>
    </dgm:pt>
    <dgm:pt modelId="{27716714-212C-4631-B713-4CFFFDEF6286}" type="sibTrans" cxnId="{1842D3F1-368E-49FA-8A12-9B379072DDA8}">
      <dgm:prSet/>
      <dgm:spPr/>
      <dgm:t>
        <a:bodyPr/>
        <a:lstStyle/>
        <a:p>
          <a:endParaRPr lang="en-US"/>
        </a:p>
      </dgm:t>
    </dgm:pt>
    <dgm:pt modelId="{194E0729-8C68-4FC6-A41E-FA6CC96B1766}">
      <dgm:prSet/>
      <dgm:spPr/>
      <dgm:t>
        <a:bodyPr/>
        <a:lstStyle/>
        <a:p>
          <a:pPr>
            <a:lnSpc>
              <a:spcPct val="100000"/>
            </a:lnSpc>
            <a:defRPr cap="all"/>
          </a:pPr>
          <a:r>
            <a:rPr lang="en-GB"/>
            <a:t>Evaluation doesn’t have to be expensive</a:t>
          </a:r>
          <a:endParaRPr lang="en-US"/>
        </a:p>
      </dgm:t>
    </dgm:pt>
    <dgm:pt modelId="{CAF72CDC-9BA2-4979-ACB9-CB55C66A9433}" type="parTrans" cxnId="{11AAA0E2-7CDF-46CF-A885-2154142609BE}">
      <dgm:prSet/>
      <dgm:spPr/>
      <dgm:t>
        <a:bodyPr/>
        <a:lstStyle/>
        <a:p>
          <a:endParaRPr lang="en-US"/>
        </a:p>
      </dgm:t>
    </dgm:pt>
    <dgm:pt modelId="{1A595730-6AA7-4217-9B00-A370A24179DC}" type="sibTrans" cxnId="{11AAA0E2-7CDF-46CF-A885-2154142609BE}">
      <dgm:prSet/>
      <dgm:spPr/>
      <dgm:t>
        <a:bodyPr/>
        <a:lstStyle/>
        <a:p>
          <a:endParaRPr lang="en-US"/>
        </a:p>
      </dgm:t>
    </dgm:pt>
    <dgm:pt modelId="{8D97B5DF-B91B-4001-B9E7-5CB733347497}">
      <dgm:prSet/>
      <dgm:spPr/>
      <dgm:t>
        <a:bodyPr/>
        <a:lstStyle/>
        <a:p>
          <a:pPr>
            <a:lnSpc>
              <a:spcPct val="100000"/>
            </a:lnSpc>
            <a:defRPr cap="all"/>
          </a:pPr>
          <a:r>
            <a:rPr lang="en-GB"/>
            <a:t>External evaluators</a:t>
          </a:r>
          <a:endParaRPr lang="en-US"/>
        </a:p>
      </dgm:t>
    </dgm:pt>
    <dgm:pt modelId="{AE1B5FF1-26C2-4AB8-ABBB-4997C9E385F9}" type="parTrans" cxnId="{4A85C21E-5FD2-4CB2-9C85-276D212FA788}">
      <dgm:prSet/>
      <dgm:spPr/>
      <dgm:t>
        <a:bodyPr/>
        <a:lstStyle/>
        <a:p>
          <a:endParaRPr lang="en-US"/>
        </a:p>
      </dgm:t>
    </dgm:pt>
    <dgm:pt modelId="{F73694DE-C4E8-4695-AB48-9B6126D6421C}" type="sibTrans" cxnId="{4A85C21E-5FD2-4CB2-9C85-276D212FA788}">
      <dgm:prSet/>
      <dgm:spPr/>
      <dgm:t>
        <a:bodyPr/>
        <a:lstStyle/>
        <a:p>
          <a:endParaRPr lang="en-US"/>
        </a:p>
      </dgm:t>
    </dgm:pt>
    <dgm:pt modelId="{E6D794B7-3488-4B26-89A3-C6AEDBA8A621}" type="pres">
      <dgm:prSet presAssocID="{0F147C76-DA4B-411D-835B-428DA5051A23}" presName="root" presStyleCnt="0">
        <dgm:presLayoutVars>
          <dgm:dir/>
          <dgm:resizeHandles val="exact"/>
        </dgm:presLayoutVars>
      </dgm:prSet>
      <dgm:spPr/>
    </dgm:pt>
    <dgm:pt modelId="{69A5167C-2A49-487D-8E9F-813F9467C225}" type="pres">
      <dgm:prSet presAssocID="{34DC503B-A708-461A-B13C-A023A0B981A7}" presName="compNode" presStyleCnt="0"/>
      <dgm:spPr/>
    </dgm:pt>
    <dgm:pt modelId="{E3B5B851-C2F7-4B14-B654-F1506DF7B229}" type="pres">
      <dgm:prSet presAssocID="{34DC503B-A708-461A-B13C-A023A0B981A7}" presName="iconBgRect" presStyleLbl="bgShp" presStyleIdx="0" presStyleCnt="3" custLinFactNeighborX="-29779" custLinFactNeighborY="1138"/>
      <dgm:spPr>
        <a:solidFill>
          <a:srgbClr val="96D1D0"/>
        </a:solidFill>
      </dgm:spPr>
    </dgm:pt>
    <dgm:pt modelId="{C9642AAA-F41D-4D94-AF3C-DDA7CEC0EFAC}" type="pres">
      <dgm:prSet presAssocID="{34DC503B-A708-461A-B13C-A023A0B981A7}" presName="iconRect" presStyleLbl="node1" presStyleIdx="0" presStyleCnt="3" custLinFactNeighborX="-5190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hare With Person"/>
        </a:ext>
      </dgm:extLst>
    </dgm:pt>
    <dgm:pt modelId="{2BD42A2F-9ABE-4323-8BA1-E89E1B9EAB40}" type="pres">
      <dgm:prSet presAssocID="{34DC503B-A708-461A-B13C-A023A0B981A7}" presName="spaceRect" presStyleCnt="0"/>
      <dgm:spPr/>
    </dgm:pt>
    <dgm:pt modelId="{70402E5B-361F-4B2B-A59D-2FF75EFC0DA5}" type="pres">
      <dgm:prSet presAssocID="{34DC503B-A708-461A-B13C-A023A0B981A7}" presName="textRect" presStyleLbl="revTx" presStyleIdx="0" presStyleCnt="3" custLinFactNeighborX="-21635" custLinFactNeighborY="-17349">
        <dgm:presLayoutVars>
          <dgm:chMax val="1"/>
          <dgm:chPref val="1"/>
        </dgm:presLayoutVars>
      </dgm:prSet>
      <dgm:spPr/>
    </dgm:pt>
    <dgm:pt modelId="{DCEC491B-CF4E-4332-8896-43A10E2801E7}" type="pres">
      <dgm:prSet presAssocID="{27716714-212C-4631-B713-4CFFFDEF6286}" presName="sibTrans" presStyleCnt="0"/>
      <dgm:spPr/>
    </dgm:pt>
    <dgm:pt modelId="{57821794-3F18-4DD5-B04B-A8FA3EE0AD51}" type="pres">
      <dgm:prSet presAssocID="{194E0729-8C68-4FC6-A41E-FA6CC96B1766}" presName="compNode" presStyleCnt="0"/>
      <dgm:spPr/>
    </dgm:pt>
    <dgm:pt modelId="{5451B625-3D36-4486-B601-872FD2C1BD36}" type="pres">
      <dgm:prSet presAssocID="{194E0729-8C68-4FC6-A41E-FA6CC96B1766}" presName="iconBgRect" presStyleLbl="bgShp" presStyleIdx="1" presStyleCnt="3" custLinFactNeighborY="-42"/>
      <dgm:spPr>
        <a:solidFill>
          <a:srgbClr val="34495E"/>
        </a:solidFill>
      </dgm:spPr>
    </dgm:pt>
    <dgm:pt modelId="{F2DC5036-008A-48DC-B32E-B8B8A82305A4}" type="pres">
      <dgm:prSet presAssocID="{194E0729-8C68-4FC6-A41E-FA6CC96B176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85EDF283-3305-4A8E-AE6A-6C6663FEF102}" type="pres">
      <dgm:prSet presAssocID="{194E0729-8C68-4FC6-A41E-FA6CC96B1766}" presName="spaceRect" presStyleCnt="0"/>
      <dgm:spPr/>
    </dgm:pt>
    <dgm:pt modelId="{0C2FFF67-C971-4526-8FA0-B4616E3C1D13}" type="pres">
      <dgm:prSet presAssocID="{194E0729-8C68-4FC6-A41E-FA6CC96B1766}" presName="textRect" presStyleLbl="revTx" presStyleIdx="1" presStyleCnt="3" custLinFactNeighborX="1150" custLinFactNeighborY="-20818">
        <dgm:presLayoutVars>
          <dgm:chMax val="1"/>
          <dgm:chPref val="1"/>
        </dgm:presLayoutVars>
      </dgm:prSet>
      <dgm:spPr/>
    </dgm:pt>
    <dgm:pt modelId="{DCBA191E-CCDD-49F3-9C3A-388D6A099DBC}" type="pres">
      <dgm:prSet presAssocID="{1A595730-6AA7-4217-9B00-A370A24179DC}" presName="sibTrans" presStyleCnt="0"/>
      <dgm:spPr/>
    </dgm:pt>
    <dgm:pt modelId="{F7E504C3-E948-4FB2-BD46-3BFBD0B612C8}" type="pres">
      <dgm:prSet presAssocID="{8D97B5DF-B91B-4001-B9E7-5CB733347497}" presName="compNode" presStyleCnt="0"/>
      <dgm:spPr/>
    </dgm:pt>
    <dgm:pt modelId="{B4294281-7DD2-49B8-8E5D-B81B36740A6F}" type="pres">
      <dgm:prSet presAssocID="{8D97B5DF-B91B-4001-B9E7-5CB733347497}" presName="iconBgRect" presStyleLbl="bgShp" presStyleIdx="2" presStyleCnt="3" custLinFactNeighborX="13651" custLinFactNeighborY="-42"/>
      <dgm:spPr>
        <a:solidFill>
          <a:srgbClr val="1CAEC2"/>
        </a:solidFill>
      </dgm:spPr>
    </dgm:pt>
    <dgm:pt modelId="{54E07766-AD09-4097-A2EE-12923BD018BF}" type="pres">
      <dgm:prSet presAssocID="{8D97B5DF-B91B-4001-B9E7-5CB733347497}" presName="iconRect" presStyleLbl="node1" presStyleIdx="2" presStyleCnt="3" custLinFactNeighborX="2577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C25E843D-7E51-44D7-8974-ED52964F9F63}" type="pres">
      <dgm:prSet presAssocID="{8D97B5DF-B91B-4001-B9E7-5CB733347497}" presName="spaceRect" presStyleCnt="0"/>
      <dgm:spPr/>
    </dgm:pt>
    <dgm:pt modelId="{928BF66B-CC56-4FD1-8DCA-618D9495027B}" type="pres">
      <dgm:prSet presAssocID="{8D97B5DF-B91B-4001-B9E7-5CB733347497}" presName="textRect" presStyleLbl="revTx" presStyleIdx="2" presStyleCnt="3" custLinFactNeighborX="13879" custLinFactNeighborY="-30689">
        <dgm:presLayoutVars>
          <dgm:chMax val="1"/>
          <dgm:chPref val="1"/>
        </dgm:presLayoutVars>
      </dgm:prSet>
      <dgm:spPr/>
    </dgm:pt>
  </dgm:ptLst>
  <dgm:cxnLst>
    <dgm:cxn modelId="{4A85C21E-5FD2-4CB2-9C85-276D212FA788}" srcId="{0F147C76-DA4B-411D-835B-428DA5051A23}" destId="{8D97B5DF-B91B-4001-B9E7-5CB733347497}" srcOrd="2" destOrd="0" parTransId="{AE1B5FF1-26C2-4AB8-ABBB-4997C9E385F9}" sibTransId="{F73694DE-C4E8-4695-AB48-9B6126D6421C}"/>
    <dgm:cxn modelId="{63B96B26-4167-4811-BB96-2EE83AD7718D}" type="presOf" srcId="{0F147C76-DA4B-411D-835B-428DA5051A23}" destId="{E6D794B7-3488-4B26-89A3-C6AEDBA8A621}" srcOrd="0" destOrd="0" presId="urn:microsoft.com/office/officeart/2018/5/layout/IconCircleLabelList"/>
    <dgm:cxn modelId="{980AF9A5-7494-4363-A6B9-AE4D268D4006}" type="presOf" srcId="{194E0729-8C68-4FC6-A41E-FA6CC96B1766}" destId="{0C2FFF67-C971-4526-8FA0-B4616E3C1D13}" srcOrd="0" destOrd="0" presId="urn:microsoft.com/office/officeart/2018/5/layout/IconCircleLabelList"/>
    <dgm:cxn modelId="{1C1069AB-EE12-4D51-BB1A-AA6C15DF1969}" type="presOf" srcId="{34DC503B-A708-461A-B13C-A023A0B981A7}" destId="{70402E5B-361F-4B2B-A59D-2FF75EFC0DA5}" srcOrd="0" destOrd="0" presId="urn:microsoft.com/office/officeart/2018/5/layout/IconCircleLabelList"/>
    <dgm:cxn modelId="{11AAA0E2-7CDF-46CF-A885-2154142609BE}" srcId="{0F147C76-DA4B-411D-835B-428DA5051A23}" destId="{194E0729-8C68-4FC6-A41E-FA6CC96B1766}" srcOrd="1" destOrd="0" parTransId="{CAF72CDC-9BA2-4979-ACB9-CB55C66A9433}" sibTransId="{1A595730-6AA7-4217-9B00-A370A24179DC}"/>
    <dgm:cxn modelId="{1842D3F1-368E-49FA-8A12-9B379072DDA8}" srcId="{0F147C76-DA4B-411D-835B-428DA5051A23}" destId="{34DC503B-A708-461A-B13C-A023A0B981A7}" srcOrd="0" destOrd="0" parTransId="{1EB916FA-65D8-4006-929D-27943BB758B9}" sibTransId="{27716714-212C-4631-B713-4CFFFDEF6286}"/>
    <dgm:cxn modelId="{BE2107F6-DF94-4F4D-98C7-78DD22774B03}" type="presOf" srcId="{8D97B5DF-B91B-4001-B9E7-5CB733347497}" destId="{928BF66B-CC56-4FD1-8DCA-618D9495027B}" srcOrd="0" destOrd="0" presId="urn:microsoft.com/office/officeart/2018/5/layout/IconCircleLabelList"/>
    <dgm:cxn modelId="{55D001E0-07DC-439E-B27E-6CDFF4FF6EC0}" type="presParOf" srcId="{E6D794B7-3488-4B26-89A3-C6AEDBA8A621}" destId="{69A5167C-2A49-487D-8E9F-813F9467C225}" srcOrd="0" destOrd="0" presId="urn:microsoft.com/office/officeart/2018/5/layout/IconCircleLabelList"/>
    <dgm:cxn modelId="{4AD56AC9-C176-4D65-B66E-059C3872E89A}" type="presParOf" srcId="{69A5167C-2A49-487D-8E9F-813F9467C225}" destId="{E3B5B851-C2F7-4B14-B654-F1506DF7B229}" srcOrd="0" destOrd="0" presId="urn:microsoft.com/office/officeart/2018/5/layout/IconCircleLabelList"/>
    <dgm:cxn modelId="{016C4504-311B-4579-AB36-430826E2455E}" type="presParOf" srcId="{69A5167C-2A49-487D-8E9F-813F9467C225}" destId="{C9642AAA-F41D-4D94-AF3C-DDA7CEC0EFAC}" srcOrd="1" destOrd="0" presId="urn:microsoft.com/office/officeart/2018/5/layout/IconCircleLabelList"/>
    <dgm:cxn modelId="{01107397-F1FA-4E63-80EA-24325411F5E9}" type="presParOf" srcId="{69A5167C-2A49-487D-8E9F-813F9467C225}" destId="{2BD42A2F-9ABE-4323-8BA1-E89E1B9EAB40}" srcOrd="2" destOrd="0" presId="urn:microsoft.com/office/officeart/2018/5/layout/IconCircleLabelList"/>
    <dgm:cxn modelId="{2E82850C-B2FB-4EDC-9C33-348C9DF99291}" type="presParOf" srcId="{69A5167C-2A49-487D-8E9F-813F9467C225}" destId="{70402E5B-361F-4B2B-A59D-2FF75EFC0DA5}" srcOrd="3" destOrd="0" presId="urn:microsoft.com/office/officeart/2018/5/layout/IconCircleLabelList"/>
    <dgm:cxn modelId="{237EF254-FA4E-4775-BE95-772F1DC4015E}" type="presParOf" srcId="{E6D794B7-3488-4B26-89A3-C6AEDBA8A621}" destId="{DCEC491B-CF4E-4332-8896-43A10E2801E7}" srcOrd="1" destOrd="0" presId="urn:microsoft.com/office/officeart/2018/5/layout/IconCircleLabelList"/>
    <dgm:cxn modelId="{B59E84BC-7F60-415C-9993-034C25BCF3E8}" type="presParOf" srcId="{E6D794B7-3488-4B26-89A3-C6AEDBA8A621}" destId="{57821794-3F18-4DD5-B04B-A8FA3EE0AD51}" srcOrd="2" destOrd="0" presId="urn:microsoft.com/office/officeart/2018/5/layout/IconCircleLabelList"/>
    <dgm:cxn modelId="{52E5CFA9-87BF-43F5-9B23-9239611A9AA7}" type="presParOf" srcId="{57821794-3F18-4DD5-B04B-A8FA3EE0AD51}" destId="{5451B625-3D36-4486-B601-872FD2C1BD36}" srcOrd="0" destOrd="0" presId="urn:microsoft.com/office/officeart/2018/5/layout/IconCircleLabelList"/>
    <dgm:cxn modelId="{ECF97D22-37D9-4B8D-969F-3DF890B6B3A6}" type="presParOf" srcId="{57821794-3F18-4DD5-B04B-A8FA3EE0AD51}" destId="{F2DC5036-008A-48DC-B32E-B8B8A82305A4}" srcOrd="1" destOrd="0" presId="urn:microsoft.com/office/officeart/2018/5/layout/IconCircleLabelList"/>
    <dgm:cxn modelId="{AA924C4E-F2DC-4B3C-B9E1-7083732A6CD7}" type="presParOf" srcId="{57821794-3F18-4DD5-B04B-A8FA3EE0AD51}" destId="{85EDF283-3305-4A8E-AE6A-6C6663FEF102}" srcOrd="2" destOrd="0" presId="urn:microsoft.com/office/officeart/2018/5/layout/IconCircleLabelList"/>
    <dgm:cxn modelId="{66D8172F-880A-4FAE-A89E-B38B8D0A6884}" type="presParOf" srcId="{57821794-3F18-4DD5-B04B-A8FA3EE0AD51}" destId="{0C2FFF67-C971-4526-8FA0-B4616E3C1D13}" srcOrd="3" destOrd="0" presId="urn:microsoft.com/office/officeart/2018/5/layout/IconCircleLabelList"/>
    <dgm:cxn modelId="{44CE46DE-06D4-4E5D-9954-D4BD8AAAC634}" type="presParOf" srcId="{E6D794B7-3488-4B26-89A3-C6AEDBA8A621}" destId="{DCBA191E-CCDD-49F3-9C3A-388D6A099DBC}" srcOrd="3" destOrd="0" presId="urn:microsoft.com/office/officeart/2018/5/layout/IconCircleLabelList"/>
    <dgm:cxn modelId="{FBBF9AA9-795B-4C2C-A916-F8472FD209F4}" type="presParOf" srcId="{E6D794B7-3488-4B26-89A3-C6AEDBA8A621}" destId="{F7E504C3-E948-4FB2-BD46-3BFBD0B612C8}" srcOrd="4" destOrd="0" presId="urn:microsoft.com/office/officeart/2018/5/layout/IconCircleLabelList"/>
    <dgm:cxn modelId="{49D98B7E-30E5-4DB5-BF63-E000ACB0B572}" type="presParOf" srcId="{F7E504C3-E948-4FB2-BD46-3BFBD0B612C8}" destId="{B4294281-7DD2-49B8-8E5D-B81B36740A6F}" srcOrd="0" destOrd="0" presId="urn:microsoft.com/office/officeart/2018/5/layout/IconCircleLabelList"/>
    <dgm:cxn modelId="{0734FCE8-20B6-4B9C-BD22-C68CADEF5D0F}" type="presParOf" srcId="{F7E504C3-E948-4FB2-BD46-3BFBD0B612C8}" destId="{54E07766-AD09-4097-A2EE-12923BD018BF}" srcOrd="1" destOrd="0" presId="urn:microsoft.com/office/officeart/2018/5/layout/IconCircleLabelList"/>
    <dgm:cxn modelId="{C65F9448-25CE-4FDF-8EBD-46E9484F122F}" type="presParOf" srcId="{F7E504C3-E948-4FB2-BD46-3BFBD0B612C8}" destId="{C25E843D-7E51-44D7-8974-ED52964F9F63}" srcOrd="2" destOrd="0" presId="urn:microsoft.com/office/officeart/2018/5/layout/IconCircleLabelList"/>
    <dgm:cxn modelId="{BFF259B3-01E3-4563-B4C4-CB09B7BB7D2A}" type="presParOf" srcId="{F7E504C3-E948-4FB2-BD46-3BFBD0B612C8}" destId="{928BF66B-CC56-4FD1-8DCA-618D9495027B}" srcOrd="3" destOrd="0" presId="urn:microsoft.com/office/officeart/2018/5/layout/IconCircleLabel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DB181-92D9-40E3-9C80-54D1D5BF0F49}">
      <dsp:nvSpPr>
        <dsp:cNvPr id="0" name=""/>
        <dsp:cNvSpPr/>
      </dsp:nvSpPr>
      <dsp:spPr>
        <a:xfrm>
          <a:off x="0" y="1046289"/>
          <a:ext cx="2638105" cy="1675197"/>
        </a:xfrm>
        <a:prstGeom prst="roundRect">
          <a:avLst>
            <a:gd name="adj" fmla="val 10000"/>
          </a:avLst>
        </a:prstGeom>
        <a:solidFill>
          <a:srgbClr val="1CAE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D1DA4A-6427-4769-AD59-8B300DC21D6D}">
      <dsp:nvSpPr>
        <dsp:cNvPr id="0" name=""/>
        <dsp:cNvSpPr/>
      </dsp:nvSpPr>
      <dsp:spPr>
        <a:xfrm>
          <a:off x="293122" y="1324756"/>
          <a:ext cx="2638105" cy="167519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a:t>Randomised Controlled Trial (RCT)</a:t>
          </a:r>
          <a:endParaRPr lang="en-US" sz="3100" kern="1200"/>
        </a:p>
      </dsp:txBody>
      <dsp:txXfrm>
        <a:off x="342187" y="1373821"/>
        <a:ext cx="2539975" cy="1577067"/>
      </dsp:txXfrm>
    </dsp:sp>
    <dsp:sp modelId="{82AB25BF-8B0A-46F8-BFAF-192337FC345B}">
      <dsp:nvSpPr>
        <dsp:cNvPr id="0" name=""/>
        <dsp:cNvSpPr/>
      </dsp:nvSpPr>
      <dsp:spPr>
        <a:xfrm>
          <a:off x="3224351" y="1046289"/>
          <a:ext cx="2638105" cy="1675197"/>
        </a:xfrm>
        <a:prstGeom prst="roundRect">
          <a:avLst>
            <a:gd name="adj" fmla="val 10000"/>
          </a:avLst>
        </a:prstGeom>
        <a:solidFill>
          <a:srgbClr val="1CAE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8DD315-A758-40C2-BD20-6966D523DD62}">
      <dsp:nvSpPr>
        <dsp:cNvPr id="0" name=""/>
        <dsp:cNvSpPr/>
      </dsp:nvSpPr>
      <dsp:spPr>
        <a:xfrm>
          <a:off x="3517474" y="1324756"/>
          <a:ext cx="2638105" cy="167519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a:t>Comparison Design</a:t>
          </a:r>
          <a:endParaRPr lang="en-US" sz="3100" kern="1200"/>
        </a:p>
      </dsp:txBody>
      <dsp:txXfrm>
        <a:off x="3566539" y="1373821"/>
        <a:ext cx="2539975" cy="1577067"/>
      </dsp:txXfrm>
    </dsp:sp>
    <dsp:sp modelId="{7D654F9A-6CA0-4852-A493-66DF2478F3BF}">
      <dsp:nvSpPr>
        <dsp:cNvPr id="0" name=""/>
        <dsp:cNvSpPr/>
      </dsp:nvSpPr>
      <dsp:spPr>
        <a:xfrm>
          <a:off x="6448703" y="1046289"/>
          <a:ext cx="2638105" cy="1675197"/>
        </a:xfrm>
        <a:prstGeom prst="roundRect">
          <a:avLst>
            <a:gd name="adj" fmla="val 10000"/>
          </a:avLst>
        </a:prstGeom>
        <a:solidFill>
          <a:srgbClr val="1CAE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BAFEF3-93DE-4B03-AB94-6D025F684A5E}">
      <dsp:nvSpPr>
        <dsp:cNvPr id="0" name=""/>
        <dsp:cNvSpPr/>
      </dsp:nvSpPr>
      <dsp:spPr>
        <a:xfrm>
          <a:off x="6741826" y="1324756"/>
          <a:ext cx="2638105" cy="167519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a:t>Before and After </a:t>
          </a:r>
          <a:endParaRPr lang="en-US" sz="3100" kern="1200"/>
        </a:p>
      </dsp:txBody>
      <dsp:txXfrm>
        <a:off x="6790891" y="1373821"/>
        <a:ext cx="2539975" cy="15770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1C4B1-37C9-40CF-802C-EA36D5DCE64C}">
      <dsp:nvSpPr>
        <dsp:cNvPr id="0" name=""/>
        <dsp:cNvSpPr/>
      </dsp:nvSpPr>
      <dsp:spPr>
        <a:xfrm>
          <a:off x="579115" y="327615"/>
          <a:ext cx="1800003" cy="18000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727795-EA4C-4367-8BB9-B1BAC86F5F23}">
      <dsp:nvSpPr>
        <dsp:cNvPr id="0" name=""/>
        <dsp:cNvSpPr/>
      </dsp:nvSpPr>
      <dsp:spPr>
        <a:xfrm>
          <a:off x="102282" y="2192959"/>
          <a:ext cx="275366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90000"/>
            </a:lnSpc>
            <a:spcBef>
              <a:spcPct val="0"/>
            </a:spcBef>
            <a:spcAft>
              <a:spcPct val="35000"/>
            </a:spcAft>
            <a:buNone/>
          </a:pPr>
          <a:r>
            <a:rPr lang="en-GB" sz="3300" kern="1200"/>
            <a:t>Quantitative </a:t>
          </a:r>
          <a:endParaRPr lang="en-US" sz="3300" kern="1200"/>
        </a:p>
      </dsp:txBody>
      <dsp:txXfrm>
        <a:off x="102282" y="2192959"/>
        <a:ext cx="2753669" cy="720000"/>
      </dsp:txXfrm>
    </dsp:sp>
    <dsp:sp modelId="{D879C6D1-3A18-4947-A88B-B7EFEF212FCB}">
      <dsp:nvSpPr>
        <dsp:cNvPr id="0" name=""/>
        <dsp:cNvSpPr/>
      </dsp:nvSpPr>
      <dsp:spPr>
        <a:xfrm>
          <a:off x="3814677" y="327615"/>
          <a:ext cx="1800003" cy="18000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3D5883-D883-4FBF-A9B1-0047F782E730}">
      <dsp:nvSpPr>
        <dsp:cNvPr id="0" name=""/>
        <dsp:cNvSpPr/>
      </dsp:nvSpPr>
      <dsp:spPr>
        <a:xfrm>
          <a:off x="3337844" y="2192959"/>
          <a:ext cx="275366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90000"/>
            </a:lnSpc>
            <a:spcBef>
              <a:spcPct val="0"/>
            </a:spcBef>
            <a:spcAft>
              <a:spcPct val="35000"/>
            </a:spcAft>
            <a:buNone/>
          </a:pPr>
          <a:r>
            <a:rPr lang="en-GB" sz="3300" kern="1200"/>
            <a:t>Qualitative </a:t>
          </a:r>
          <a:endParaRPr lang="en-US" sz="3300" kern="1200"/>
        </a:p>
      </dsp:txBody>
      <dsp:txXfrm>
        <a:off x="3337844" y="2192959"/>
        <a:ext cx="2753669" cy="720000"/>
      </dsp:txXfrm>
    </dsp:sp>
    <dsp:sp modelId="{0E87B42E-F7F8-45DF-884F-10EF981028ED}">
      <dsp:nvSpPr>
        <dsp:cNvPr id="0" name=""/>
        <dsp:cNvSpPr/>
      </dsp:nvSpPr>
      <dsp:spPr>
        <a:xfrm>
          <a:off x="7050239" y="327615"/>
          <a:ext cx="1800003" cy="18000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11023A-36F2-4CF7-BE29-74EBCC2CBD02}">
      <dsp:nvSpPr>
        <dsp:cNvPr id="0" name=""/>
        <dsp:cNvSpPr/>
      </dsp:nvSpPr>
      <dsp:spPr>
        <a:xfrm>
          <a:off x="6573406" y="2192959"/>
          <a:ext cx="275366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90000"/>
            </a:lnSpc>
            <a:spcBef>
              <a:spcPct val="0"/>
            </a:spcBef>
            <a:spcAft>
              <a:spcPct val="35000"/>
            </a:spcAft>
            <a:buNone/>
          </a:pPr>
          <a:r>
            <a:rPr lang="en-GB" sz="3300" kern="1200"/>
            <a:t>Mixed Methods </a:t>
          </a:r>
          <a:endParaRPr lang="en-US" sz="3300" kern="1200"/>
        </a:p>
      </dsp:txBody>
      <dsp:txXfrm>
        <a:off x="6573406" y="2192959"/>
        <a:ext cx="2753669"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EE207-68B4-4F99-A27B-EE5822C93641}">
      <dsp:nvSpPr>
        <dsp:cNvPr id="0" name=""/>
        <dsp:cNvSpPr/>
      </dsp:nvSpPr>
      <dsp:spPr>
        <a:xfrm>
          <a:off x="1840930" y="20341"/>
          <a:ext cx="1166625" cy="116662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1CE1D2-A086-4294-B041-84491A5A1921}">
      <dsp:nvSpPr>
        <dsp:cNvPr id="0" name=""/>
        <dsp:cNvSpPr/>
      </dsp:nvSpPr>
      <dsp:spPr>
        <a:xfrm>
          <a:off x="2089555" y="268966"/>
          <a:ext cx="669375" cy="669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729028-7591-4BA3-BB90-94588BEB54C5}">
      <dsp:nvSpPr>
        <dsp:cNvPr id="0" name=""/>
        <dsp:cNvSpPr/>
      </dsp:nvSpPr>
      <dsp:spPr>
        <a:xfrm>
          <a:off x="1485301" y="1487283"/>
          <a:ext cx="191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a:t>“the evaluation shows that it doesn’t work?”</a:t>
          </a:r>
          <a:endParaRPr lang="en-US" sz="1700" kern="1200"/>
        </a:p>
      </dsp:txBody>
      <dsp:txXfrm>
        <a:off x="1485301" y="1487283"/>
        <a:ext cx="1912500" cy="720000"/>
      </dsp:txXfrm>
    </dsp:sp>
    <dsp:sp modelId="{47CC32F4-8193-4B76-BCF6-5A82B7828B14}">
      <dsp:nvSpPr>
        <dsp:cNvPr id="0" name=""/>
        <dsp:cNvSpPr/>
      </dsp:nvSpPr>
      <dsp:spPr>
        <a:xfrm>
          <a:off x="4088118" y="20341"/>
          <a:ext cx="1166625" cy="116662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5330D0-A876-4DEA-A947-207AB99FC856}">
      <dsp:nvSpPr>
        <dsp:cNvPr id="0" name=""/>
        <dsp:cNvSpPr/>
      </dsp:nvSpPr>
      <dsp:spPr>
        <a:xfrm>
          <a:off x="4336743" y="268966"/>
          <a:ext cx="669375" cy="669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91217E-63B8-4807-B82F-D4E3F867E1FA}">
      <dsp:nvSpPr>
        <dsp:cNvPr id="0" name=""/>
        <dsp:cNvSpPr/>
      </dsp:nvSpPr>
      <dsp:spPr>
        <a:xfrm>
          <a:off x="3715180" y="1550341"/>
          <a:ext cx="191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a:t>“we haven’t got the budget to evaluate?”</a:t>
          </a:r>
          <a:endParaRPr lang="en-US" sz="1700" kern="1200"/>
        </a:p>
      </dsp:txBody>
      <dsp:txXfrm>
        <a:off x="3715180" y="1550341"/>
        <a:ext cx="1912500" cy="720000"/>
      </dsp:txXfrm>
    </dsp:sp>
    <dsp:sp modelId="{A3578A59-8031-4DBF-B2F0-961B283B6513}">
      <dsp:nvSpPr>
        <dsp:cNvPr id="0" name=""/>
        <dsp:cNvSpPr/>
      </dsp:nvSpPr>
      <dsp:spPr>
        <a:xfrm>
          <a:off x="6335305" y="20341"/>
          <a:ext cx="1166625" cy="116662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413797-6C65-4F8B-B620-BCC6F682B296}">
      <dsp:nvSpPr>
        <dsp:cNvPr id="0" name=""/>
        <dsp:cNvSpPr/>
      </dsp:nvSpPr>
      <dsp:spPr>
        <a:xfrm>
          <a:off x="6583930" y="268966"/>
          <a:ext cx="669375" cy="6693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D8B9AC-746F-4F76-BE4F-7750296DB16B}">
      <dsp:nvSpPr>
        <dsp:cNvPr id="0" name=""/>
        <dsp:cNvSpPr/>
      </dsp:nvSpPr>
      <dsp:spPr>
        <a:xfrm>
          <a:off x="5962368" y="1550341"/>
          <a:ext cx="191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a:t>“We don’t have the time or expertise?”</a:t>
          </a:r>
          <a:endParaRPr lang="en-US" sz="1700" kern="1200"/>
        </a:p>
      </dsp:txBody>
      <dsp:txXfrm>
        <a:off x="5962368" y="1550341"/>
        <a:ext cx="19125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B5B851-C2F7-4B14-B654-F1506DF7B229}">
      <dsp:nvSpPr>
        <dsp:cNvPr id="0" name=""/>
        <dsp:cNvSpPr/>
      </dsp:nvSpPr>
      <dsp:spPr>
        <a:xfrm>
          <a:off x="1483410" y="12821"/>
          <a:ext cx="1086205" cy="1086205"/>
        </a:xfrm>
        <a:prstGeom prst="ellipse">
          <a:avLst/>
        </a:prstGeom>
        <a:solidFill>
          <a:srgbClr val="96D1D0"/>
        </a:solidFill>
        <a:ln>
          <a:noFill/>
        </a:ln>
        <a:effectLst/>
      </dsp:spPr>
      <dsp:style>
        <a:lnRef idx="0">
          <a:scrgbClr r="0" g="0" b="0"/>
        </a:lnRef>
        <a:fillRef idx="1">
          <a:scrgbClr r="0" g="0" b="0"/>
        </a:fillRef>
        <a:effectRef idx="0">
          <a:scrgbClr r="0" g="0" b="0"/>
        </a:effectRef>
        <a:fontRef idx="minor"/>
      </dsp:style>
    </dsp:sp>
    <dsp:sp modelId="{C9642AAA-F41D-4D94-AF3C-DDA7CEC0EFAC}">
      <dsp:nvSpPr>
        <dsp:cNvPr id="0" name=""/>
        <dsp:cNvSpPr/>
      </dsp:nvSpPr>
      <dsp:spPr>
        <a:xfrm>
          <a:off x="1714893" y="231946"/>
          <a:ext cx="623232" cy="6232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402E5B-361F-4B2B-A59D-2FF75EFC0DA5}">
      <dsp:nvSpPr>
        <dsp:cNvPr id="0" name=""/>
        <dsp:cNvSpPr/>
      </dsp:nvSpPr>
      <dsp:spPr>
        <a:xfrm>
          <a:off x="1074395" y="1301420"/>
          <a:ext cx="1780664" cy="712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GB" sz="1500" kern="1200"/>
            <a:t>Sharing results</a:t>
          </a:r>
          <a:endParaRPr lang="en-US" sz="1500" kern="1200"/>
        </a:p>
      </dsp:txBody>
      <dsp:txXfrm>
        <a:off x="1074395" y="1301420"/>
        <a:ext cx="1780664" cy="712265"/>
      </dsp:txXfrm>
    </dsp:sp>
    <dsp:sp modelId="{5451B625-3D36-4486-B601-872FD2C1BD36}">
      <dsp:nvSpPr>
        <dsp:cNvPr id="0" name=""/>
        <dsp:cNvSpPr/>
      </dsp:nvSpPr>
      <dsp:spPr>
        <a:xfrm>
          <a:off x="3899151" y="3"/>
          <a:ext cx="1086205" cy="1086205"/>
        </a:xfrm>
        <a:prstGeom prst="ellipse">
          <a:avLst/>
        </a:prstGeom>
        <a:solidFill>
          <a:srgbClr val="34495E"/>
        </a:solidFill>
        <a:ln>
          <a:noFill/>
        </a:ln>
        <a:effectLst/>
      </dsp:spPr>
      <dsp:style>
        <a:lnRef idx="0">
          <a:scrgbClr r="0" g="0" b="0"/>
        </a:lnRef>
        <a:fillRef idx="1">
          <a:scrgbClr r="0" g="0" b="0"/>
        </a:fillRef>
        <a:effectRef idx="0">
          <a:scrgbClr r="0" g="0" b="0"/>
        </a:effectRef>
        <a:fontRef idx="minor"/>
      </dsp:style>
    </dsp:sp>
    <dsp:sp modelId="{F2DC5036-008A-48DC-B32E-B8B8A82305A4}">
      <dsp:nvSpPr>
        <dsp:cNvPr id="0" name=""/>
        <dsp:cNvSpPr/>
      </dsp:nvSpPr>
      <dsp:spPr>
        <a:xfrm>
          <a:off x="4130637" y="231946"/>
          <a:ext cx="623232" cy="6232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2FFF67-C971-4526-8FA0-B4616E3C1D13}">
      <dsp:nvSpPr>
        <dsp:cNvPr id="0" name=""/>
        <dsp:cNvSpPr/>
      </dsp:nvSpPr>
      <dsp:spPr>
        <a:xfrm>
          <a:off x="3572399" y="1276711"/>
          <a:ext cx="1780664" cy="712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GB" sz="1500" kern="1200"/>
            <a:t>Evaluation doesn’t have to be expensive</a:t>
          </a:r>
          <a:endParaRPr lang="en-US" sz="1500" kern="1200"/>
        </a:p>
      </dsp:txBody>
      <dsp:txXfrm>
        <a:off x="3572399" y="1276711"/>
        <a:ext cx="1780664" cy="712265"/>
      </dsp:txXfrm>
    </dsp:sp>
    <dsp:sp modelId="{B4294281-7DD2-49B8-8E5D-B81B36740A6F}">
      <dsp:nvSpPr>
        <dsp:cNvPr id="0" name=""/>
        <dsp:cNvSpPr/>
      </dsp:nvSpPr>
      <dsp:spPr>
        <a:xfrm>
          <a:off x="6139709" y="3"/>
          <a:ext cx="1086205" cy="1086205"/>
        </a:xfrm>
        <a:prstGeom prst="ellipse">
          <a:avLst/>
        </a:prstGeom>
        <a:solidFill>
          <a:srgbClr val="1CAEC2"/>
        </a:solidFill>
        <a:ln>
          <a:noFill/>
        </a:ln>
        <a:effectLst/>
      </dsp:spPr>
      <dsp:style>
        <a:lnRef idx="0">
          <a:scrgbClr r="0" g="0" b="0"/>
        </a:lnRef>
        <a:fillRef idx="1">
          <a:scrgbClr r="0" g="0" b="0"/>
        </a:fillRef>
        <a:effectRef idx="0">
          <a:scrgbClr r="0" g="0" b="0"/>
        </a:effectRef>
        <a:fontRef idx="minor"/>
      </dsp:style>
    </dsp:sp>
    <dsp:sp modelId="{54E07766-AD09-4097-A2EE-12923BD018BF}">
      <dsp:nvSpPr>
        <dsp:cNvPr id="0" name=""/>
        <dsp:cNvSpPr/>
      </dsp:nvSpPr>
      <dsp:spPr>
        <a:xfrm>
          <a:off x="6383556" y="231946"/>
          <a:ext cx="623232" cy="62323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8BF66B-CC56-4FD1-8DCA-618D9495027B}">
      <dsp:nvSpPr>
        <dsp:cNvPr id="0" name=""/>
        <dsp:cNvSpPr/>
      </dsp:nvSpPr>
      <dsp:spPr>
        <a:xfrm>
          <a:off x="5891340" y="1206404"/>
          <a:ext cx="1780664" cy="712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GB" sz="1500" kern="1200"/>
            <a:t>External evaluators</a:t>
          </a:r>
          <a:endParaRPr lang="en-US" sz="1500" kern="1200"/>
        </a:p>
      </dsp:txBody>
      <dsp:txXfrm>
        <a:off x="5891340" y="1206404"/>
        <a:ext cx="1780664" cy="712265"/>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7B42639-D79F-41CD-A6C5-27024837BB0B}" type="datetimeFigureOut">
              <a:rPr lang="en-GB" smtClean="0"/>
              <a:t>24/04/2020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26D3126-FD94-4AAC-8CED-EACE1CA2C6CE}" type="slidenum">
              <a:rPr lang="en-GB" smtClean="0"/>
              <a:t>‹#›</a:t>
            </a:fld>
            <a:endParaRPr lang="en-GB"/>
          </a:p>
        </p:txBody>
      </p:sp>
    </p:spTree>
    <p:extLst>
      <p:ext uri="{BB962C8B-B14F-4D97-AF65-F5344CB8AC3E}">
        <p14:creationId xmlns:p14="http://schemas.microsoft.com/office/powerpoint/2010/main" val="152659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TF – Introductions</a:t>
            </a:r>
          </a:p>
          <a:p>
            <a:endParaRPr lang="en-GB"/>
          </a:p>
        </p:txBody>
      </p:sp>
      <p:sp>
        <p:nvSpPr>
          <p:cNvPr id="4" name="Slide Number Placeholder 3"/>
          <p:cNvSpPr>
            <a:spLocks noGrp="1"/>
          </p:cNvSpPr>
          <p:nvPr>
            <p:ph type="sldNum" sz="quarter" idx="10"/>
          </p:nvPr>
        </p:nvSpPr>
        <p:spPr/>
        <p:txBody>
          <a:bodyPr/>
          <a:lstStyle/>
          <a:p>
            <a:fld id="{126D3126-FD94-4AAC-8CED-EACE1CA2C6CE}" type="slidenum">
              <a:rPr lang="en-GB" smtClean="0"/>
              <a:t>1</a:t>
            </a:fld>
            <a:endParaRPr lang="en-GB"/>
          </a:p>
        </p:txBody>
      </p:sp>
    </p:spTree>
    <p:extLst>
      <p:ext uri="{BB962C8B-B14F-4D97-AF65-F5344CB8AC3E}">
        <p14:creationId xmlns:p14="http://schemas.microsoft.com/office/powerpoint/2010/main" val="1989780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a:t>AK</a:t>
            </a:r>
          </a:p>
          <a:p>
            <a:r>
              <a:rPr lang="en-GB">
                <a:cs typeface="Calibri" panose="020F0502020204030204"/>
              </a:rPr>
              <a:t>Usually tend to be surveys – they rely on the same questions being asked in the same way to a large number of people </a:t>
            </a:r>
          </a:p>
          <a:p>
            <a:pPr marL="171450" indent="-171450">
              <a:buFontTx/>
              <a:buChar char="-"/>
            </a:pPr>
            <a:r>
              <a:rPr lang="en-GB"/>
              <a:t>So they're great for collecting data on a large scale </a:t>
            </a:r>
            <a:endParaRPr lang="en-GB">
              <a:cs typeface="Calibri"/>
            </a:endParaRPr>
          </a:p>
          <a:p>
            <a:pPr marL="171450" indent="-171450">
              <a:buFontTx/>
              <a:buChar char="-"/>
            </a:pPr>
            <a:r>
              <a:rPr lang="en-GB"/>
              <a:t>Enables you to look at overall averages and percentages </a:t>
            </a:r>
            <a:endParaRPr lang="en-GB">
              <a:cs typeface="Calibri"/>
            </a:endParaRPr>
          </a:p>
          <a:p>
            <a:pPr marL="171450" indent="-171450">
              <a:buFontTx/>
              <a:buChar char="-"/>
            </a:pPr>
            <a:r>
              <a:rPr lang="en-GB"/>
              <a:t>Measuring how much change there has been from the Pre and Post stages and if there are any significant differences </a:t>
            </a:r>
          </a:p>
          <a:p>
            <a:pPr marL="171450" indent="-171450">
              <a:buFontTx/>
              <a:buChar char="-"/>
            </a:pPr>
            <a:r>
              <a:rPr lang="en-GB"/>
              <a:t>It can help</a:t>
            </a:r>
            <a:r>
              <a:rPr lang="en-GB">
                <a:cs typeface="Calibri"/>
              </a:rPr>
              <a:t> you to analyse whether there is a pattern, theme or trend of those who did or didn't attend the intervention</a:t>
            </a:r>
            <a:endParaRPr lang="en-GB"/>
          </a:p>
        </p:txBody>
      </p:sp>
      <p:sp>
        <p:nvSpPr>
          <p:cNvPr id="4" name="Slide Number Placeholder 3"/>
          <p:cNvSpPr>
            <a:spLocks noGrp="1"/>
          </p:cNvSpPr>
          <p:nvPr>
            <p:ph type="sldNum" sz="quarter" idx="5"/>
          </p:nvPr>
        </p:nvSpPr>
        <p:spPr/>
        <p:txBody>
          <a:bodyPr/>
          <a:lstStyle/>
          <a:p>
            <a:fld id="{C5E4E2E4-104F-4D27-8F8F-157E2B994B71}" type="slidenum">
              <a:rPr lang="en-GB" smtClean="0"/>
              <a:t>10</a:t>
            </a:fld>
            <a:endParaRPr lang="en-GB"/>
          </a:p>
        </p:txBody>
      </p:sp>
    </p:spTree>
    <p:extLst>
      <p:ext uri="{BB962C8B-B14F-4D97-AF65-F5344CB8AC3E}">
        <p14:creationId xmlns:p14="http://schemas.microsoft.com/office/powerpoint/2010/main" val="3241772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AK</a:t>
            </a:r>
          </a:p>
          <a:p>
            <a:r>
              <a:rPr lang="en-GB"/>
              <a:t>A qualitative approach provides an insight into the views of the participants in terms of what they recall from the intervention; what they felt that they had learnt; and how it could be improved. </a:t>
            </a:r>
            <a:endParaRPr lang="en-GB">
              <a:cs typeface="Calibri"/>
            </a:endParaRPr>
          </a:p>
          <a:p>
            <a:r>
              <a:rPr lang="en-GB"/>
              <a:t>A focus group is more than a group of individuals responding to the same questions. Responses emerge from the group interactions, with people discussing views with each other, incorporating their personal experiences and reflecting. </a:t>
            </a:r>
          </a:p>
          <a:p>
            <a:r>
              <a:rPr lang="en-GB"/>
              <a:t>Focus groups enable participants to have an in-depth conversation on a wide range of subjects relating to the topics covered in the event. </a:t>
            </a:r>
            <a:endParaRPr lang="en-GB">
              <a:cs typeface="Calibri"/>
            </a:endParaRPr>
          </a:p>
          <a:p>
            <a:r>
              <a:rPr lang="en-GB"/>
              <a:t>Focus groups tend to be semi-structured meaning that we have a list of topics we want to cover but it allows for them to also steer the conversation and we've found that sometimes they pick up something that we hadn't initially thought of. So, we gain really interesting insights by adding a qualitative element. </a:t>
            </a:r>
            <a:endParaRPr lang="en-GB">
              <a:cs typeface="Calibri"/>
            </a:endParaRPr>
          </a:p>
          <a:p>
            <a:endParaRPr lang="en-GB">
              <a:cs typeface="Calibri"/>
            </a:endParaRPr>
          </a:p>
          <a:p>
            <a:endParaRPr lang="en-GB"/>
          </a:p>
          <a:p>
            <a:endParaRPr lang="en-GB">
              <a:cs typeface="Calibri"/>
            </a:endParaRPr>
          </a:p>
        </p:txBody>
      </p:sp>
      <p:sp>
        <p:nvSpPr>
          <p:cNvPr id="4" name="Slide Number Placeholder 3"/>
          <p:cNvSpPr>
            <a:spLocks noGrp="1"/>
          </p:cNvSpPr>
          <p:nvPr>
            <p:ph type="sldNum" sz="quarter" idx="5"/>
          </p:nvPr>
        </p:nvSpPr>
        <p:spPr/>
        <p:txBody>
          <a:bodyPr/>
          <a:lstStyle/>
          <a:p>
            <a:fld id="{C5E4E2E4-104F-4D27-8F8F-157E2B994B71}" type="slidenum">
              <a:rPr lang="en-GB" smtClean="0"/>
              <a:t>11</a:t>
            </a:fld>
            <a:endParaRPr lang="en-GB"/>
          </a:p>
        </p:txBody>
      </p:sp>
    </p:spTree>
    <p:extLst>
      <p:ext uri="{BB962C8B-B14F-4D97-AF65-F5344CB8AC3E}">
        <p14:creationId xmlns:p14="http://schemas.microsoft.com/office/powerpoint/2010/main" val="3701109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AK</a:t>
            </a:r>
          </a:p>
          <a:p>
            <a:r>
              <a:rPr lang="en-GB"/>
              <a:t>Combining the two </a:t>
            </a:r>
            <a:endParaRPr lang="en-GB">
              <a:cs typeface="Calibri"/>
            </a:endParaRPr>
          </a:p>
          <a:p>
            <a:r>
              <a:rPr lang="en-GB"/>
              <a:t>Looking at the overall averages and percentages and then delving deeper to find out the reasons why there was a positive or negative change and what key messages they recall and what their thoughts were on the intervention and how it could be improved through a focus group discussion and gaining more of an insight</a:t>
            </a:r>
            <a:endParaRPr lang="en-GB">
              <a:cs typeface="Calibri"/>
            </a:endParaRPr>
          </a:p>
          <a:p>
            <a:r>
              <a:rPr lang="en-GB"/>
              <a:t>Ideal world mixed methods is the best methodology</a:t>
            </a:r>
            <a:endParaRPr lang="en-GB">
              <a:cs typeface="Calibri"/>
            </a:endParaRPr>
          </a:p>
        </p:txBody>
      </p:sp>
      <p:sp>
        <p:nvSpPr>
          <p:cNvPr id="4" name="Slide Number Placeholder 3"/>
          <p:cNvSpPr>
            <a:spLocks noGrp="1"/>
          </p:cNvSpPr>
          <p:nvPr>
            <p:ph type="sldNum" sz="quarter" idx="5"/>
          </p:nvPr>
        </p:nvSpPr>
        <p:spPr/>
        <p:txBody>
          <a:bodyPr/>
          <a:lstStyle/>
          <a:p>
            <a:fld id="{C5E4E2E4-104F-4D27-8F8F-157E2B994B71}" type="slidenum">
              <a:rPr lang="en-GB" smtClean="0"/>
              <a:t>12</a:t>
            </a:fld>
            <a:endParaRPr lang="en-GB"/>
          </a:p>
        </p:txBody>
      </p:sp>
    </p:spTree>
    <p:extLst>
      <p:ext uri="{BB962C8B-B14F-4D97-AF65-F5344CB8AC3E}">
        <p14:creationId xmlns:p14="http://schemas.microsoft.com/office/powerpoint/2010/main" val="2392856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how do we decide on an approach for evaluating?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Needs analysis is important – about getting a true picture of what the issue is, using all the available data. It will help you understand if your intervention is justified and necessary and help shape what it will seek to achieve. It can help you set the aims and objectives and design the intervention, by understanding what the outcomes might be. It will also help with future data collection – what do you know now, what can be measured, what can be used as baseline data.</a:t>
            </a:r>
          </a:p>
          <a:p>
            <a:endParaRPr lang="en-GB" dirty="0"/>
          </a:p>
          <a:p>
            <a:r>
              <a:rPr lang="en-GB" dirty="0"/>
              <a:t>Crash circumstances</a:t>
            </a:r>
            <a:r>
              <a:rPr lang="en-GB" baseline="0" dirty="0"/>
              <a:t> – will shape your messages – what you seek to change</a:t>
            </a:r>
          </a:p>
          <a:p>
            <a:r>
              <a:rPr lang="en-GB" baseline="0" dirty="0"/>
              <a:t>Who are your audience? Will dictate how you engage with them and how you evaluate that engagement. How will you be able to measure any change?</a:t>
            </a:r>
          </a:p>
          <a:p>
            <a:r>
              <a:rPr lang="en-GB" baseline="0" dirty="0"/>
              <a:t>Is there anything to learn from national data? Not only in terms of understanding your casualty issue but also with regards to best practice/behavioural change research/other evaluation designs – can you ‘borrow’ methodology from elsewhere to see if you can get the same results?</a:t>
            </a:r>
            <a:endParaRPr lang="en-GB" dirty="0"/>
          </a:p>
        </p:txBody>
      </p:sp>
      <p:sp>
        <p:nvSpPr>
          <p:cNvPr id="4" name="Slide Number Placeholder 3"/>
          <p:cNvSpPr>
            <a:spLocks noGrp="1"/>
          </p:cNvSpPr>
          <p:nvPr>
            <p:ph type="sldNum" sz="quarter" idx="10"/>
          </p:nvPr>
        </p:nvSpPr>
        <p:spPr/>
        <p:txBody>
          <a:bodyPr/>
          <a:lstStyle/>
          <a:p>
            <a:fld id="{BF89DC9A-EBB9-4497-99A6-534262F7C924}" type="slidenum">
              <a:rPr lang="en-GB" smtClean="0"/>
              <a:t>13</a:t>
            </a:fld>
            <a:endParaRPr lang="en-GB"/>
          </a:p>
        </p:txBody>
      </p:sp>
    </p:spTree>
    <p:extLst>
      <p:ext uri="{BB962C8B-B14F-4D97-AF65-F5344CB8AC3E}">
        <p14:creationId xmlns:p14="http://schemas.microsoft.com/office/powerpoint/2010/main" val="831793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TF</a:t>
            </a:r>
          </a:p>
          <a:p>
            <a:endParaRPr lang="en-GB" dirty="0"/>
          </a:p>
          <a:p>
            <a:endParaRPr lang="en-GB" dirty="0"/>
          </a:p>
        </p:txBody>
      </p:sp>
      <p:sp>
        <p:nvSpPr>
          <p:cNvPr id="4" name="Slide Number Placeholder 3"/>
          <p:cNvSpPr>
            <a:spLocks noGrp="1"/>
          </p:cNvSpPr>
          <p:nvPr>
            <p:ph type="sldNum" sz="quarter" idx="5"/>
          </p:nvPr>
        </p:nvSpPr>
        <p:spPr/>
        <p:txBody>
          <a:bodyPr/>
          <a:lstStyle/>
          <a:p>
            <a:fld id="{126D3126-FD94-4AAC-8CED-EACE1CA2C6CE}" type="slidenum">
              <a:rPr lang="en-GB" smtClean="0"/>
              <a:t>14</a:t>
            </a:fld>
            <a:endParaRPr lang="en-GB"/>
          </a:p>
        </p:txBody>
      </p:sp>
    </p:spTree>
    <p:extLst>
      <p:ext uri="{BB962C8B-B14F-4D97-AF65-F5344CB8AC3E}">
        <p14:creationId xmlns:p14="http://schemas.microsoft.com/office/powerpoint/2010/main" val="4228567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TF</a:t>
            </a:r>
          </a:p>
          <a:p>
            <a:r>
              <a:rPr lang="en-GB"/>
              <a:t>Scottish Government – the idea is that it is a process – can be drawn how you like but needs to flow</a:t>
            </a:r>
          </a:p>
        </p:txBody>
      </p:sp>
      <p:sp>
        <p:nvSpPr>
          <p:cNvPr id="4" name="Slide Number Placeholder 3"/>
          <p:cNvSpPr>
            <a:spLocks noGrp="1"/>
          </p:cNvSpPr>
          <p:nvPr>
            <p:ph type="sldNum" sz="quarter" idx="5"/>
          </p:nvPr>
        </p:nvSpPr>
        <p:spPr/>
        <p:txBody>
          <a:bodyPr/>
          <a:lstStyle/>
          <a:p>
            <a:fld id="{126D3126-FD94-4AAC-8CED-EACE1CA2C6CE}" type="slidenum">
              <a:rPr lang="en-GB" smtClean="0"/>
              <a:t>15</a:t>
            </a:fld>
            <a:endParaRPr lang="en-GB"/>
          </a:p>
        </p:txBody>
      </p:sp>
    </p:spTree>
    <p:extLst>
      <p:ext uri="{BB962C8B-B14F-4D97-AF65-F5344CB8AC3E}">
        <p14:creationId xmlns:p14="http://schemas.microsoft.com/office/powerpoint/2010/main" val="287831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TF</a:t>
            </a:r>
          </a:p>
          <a:p>
            <a:r>
              <a:rPr lang="en-GB" dirty="0"/>
              <a:t>Launched 10 years ago – </a:t>
            </a:r>
            <a:r>
              <a:rPr lang="en-GB" dirty="0" err="1"/>
              <a:t>DfT</a:t>
            </a:r>
            <a:r>
              <a:rPr lang="en-GB" dirty="0"/>
              <a:t> and </a:t>
            </a:r>
            <a:r>
              <a:rPr lang="en-GB" dirty="0" err="1"/>
              <a:t>RoSPA</a:t>
            </a:r>
            <a:r>
              <a:rPr lang="en-GB" dirty="0"/>
              <a:t>. Free to use</a:t>
            </a:r>
          </a:p>
          <a:p>
            <a:endParaRPr lang="en-GB" dirty="0"/>
          </a:p>
          <a:p>
            <a:r>
              <a:rPr lang="en-GB" dirty="0"/>
              <a:t>Useful resource to plan evaluations – answering a set of questions, with reality check prompts to make you think about what data you are gathering and what you hope to achieve</a:t>
            </a:r>
          </a:p>
          <a:p>
            <a:r>
              <a:rPr lang="en-GB" dirty="0"/>
              <a:t>The first part of E-</a:t>
            </a:r>
            <a:r>
              <a:rPr lang="en-GB" dirty="0" err="1"/>
              <a:t>valu</a:t>
            </a:r>
            <a:r>
              <a:rPr lang="en-GB" dirty="0"/>
              <a:t>-it asks you a range of questions about:</a:t>
            </a:r>
          </a:p>
          <a:p>
            <a:pPr marL="171450" indent="-171450">
              <a:buFont typeface="Arial" panose="020B0604020202020204" pitchFamily="34" charset="0"/>
              <a:buChar char="•"/>
            </a:pPr>
            <a:r>
              <a:rPr lang="en-GB" dirty="0"/>
              <a:t>What</a:t>
            </a:r>
            <a:r>
              <a:rPr lang="en-GB" baseline="0" dirty="0"/>
              <a:t> is the local road safety issue?</a:t>
            </a:r>
          </a:p>
          <a:p>
            <a:pPr marL="171450" indent="-171450">
              <a:buFont typeface="Arial" panose="020B0604020202020204" pitchFamily="34" charset="0"/>
              <a:buChar char="•"/>
            </a:pPr>
            <a:r>
              <a:rPr lang="en-GB" baseline="0" dirty="0"/>
              <a:t>Why have you chosen this issue?</a:t>
            </a:r>
          </a:p>
          <a:p>
            <a:pPr marL="171450" indent="-171450">
              <a:buFont typeface="Arial" panose="020B0604020202020204" pitchFamily="34" charset="0"/>
              <a:buChar char="•"/>
            </a:pPr>
            <a:r>
              <a:rPr lang="en-GB" baseline="0" dirty="0"/>
              <a:t>What evidence do you have?</a:t>
            </a:r>
          </a:p>
          <a:p>
            <a:pPr marL="171450" indent="-171450">
              <a:buFont typeface="Arial" panose="020B0604020202020204" pitchFamily="34" charset="0"/>
              <a:buChar char="•"/>
            </a:pPr>
            <a:r>
              <a:rPr lang="en-GB" baseline="0" dirty="0"/>
              <a:t>Who do you want to influence?</a:t>
            </a:r>
          </a:p>
          <a:p>
            <a:pPr marL="171450" indent="-171450">
              <a:buFont typeface="Arial" panose="020B0604020202020204" pitchFamily="34" charset="0"/>
              <a:buChar char="•"/>
            </a:pPr>
            <a:r>
              <a:rPr lang="en-GB" baseline="0" dirty="0"/>
              <a:t>Who will benefit?</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baseline="0" dirty="0"/>
              <a:t>If you can’t answer these questions, should you really be doing it? </a:t>
            </a:r>
          </a:p>
          <a:p>
            <a:endParaRPr lang="en-GB" dirty="0"/>
          </a:p>
          <a:p>
            <a:pPr marL="0" indent="0">
              <a:buFont typeface="Arial" panose="020B0604020202020204" pitchFamily="34" charset="0"/>
              <a:buNone/>
            </a:pPr>
            <a:r>
              <a:rPr lang="en-GB" baseline="0" dirty="0"/>
              <a:t>Some projects never get passed this point as you realise that you don’t have the evidence to justify doing it. It allows you to justify why you don’t want to do something or put a lot of resources into it. </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If you are able to answer the questions and work through E-</a:t>
            </a:r>
            <a:r>
              <a:rPr lang="en-GB" baseline="0" dirty="0" err="1"/>
              <a:t>valu</a:t>
            </a:r>
            <a:r>
              <a:rPr lang="en-GB" baseline="0" dirty="0"/>
              <a:t>-it, it will provide you with some recommendations for evaluation design at the end. Those designs which are stronger (more scientific and you can have more confidence in the results) are denoted by plus signs and weaker ones by a minus sign.</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There are choices of evaluation design, based on the stage of the project you are at, budget, time etc. </a:t>
            </a:r>
            <a:endParaRPr lang="en-GB" dirty="0"/>
          </a:p>
          <a:p>
            <a:endParaRPr lang="en-GB" dirty="0"/>
          </a:p>
          <a:p>
            <a:r>
              <a:rPr lang="en-GB" dirty="0"/>
              <a:t>Also contains a useful glossary and case studies of other road safety evaluations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Template for report writing and encouraged to share</a:t>
            </a:r>
          </a:p>
          <a:p>
            <a:endParaRPr lang="en-GB" dirty="0"/>
          </a:p>
        </p:txBody>
      </p:sp>
      <p:sp>
        <p:nvSpPr>
          <p:cNvPr id="4" name="Slide Number Placeholder 3"/>
          <p:cNvSpPr>
            <a:spLocks noGrp="1"/>
          </p:cNvSpPr>
          <p:nvPr>
            <p:ph type="sldNum" sz="quarter" idx="5"/>
          </p:nvPr>
        </p:nvSpPr>
        <p:spPr/>
        <p:txBody>
          <a:bodyPr/>
          <a:lstStyle/>
          <a:p>
            <a:fld id="{126D3126-FD94-4AAC-8CED-EACE1CA2C6CE}" type="slidenum">
              <a:rPr lang="en-GB" smtClean="0"/>
              <a:t>16</a:t>
            </a:fld>
            <a:endParaRPr lang="en-GB"/>
          </a:p>
        </p:txBody>
      </p:sp>
    </p:spTree>
    <p:extLst>
      <p:ext uri="{BB962C8B-B14F-4D97-AF65-F5344CB8AC3E}">
        <p14:creationId xmlns:p14="http://schemas.microsoft.com/office/powerpoint/2010/main" val="1070229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AK</a:t>
            </a:r>
          </a:p>
          <a:p>
            <a:r>
              <a:rPr lang="en-GB">
                <a:cs typeface="Calibri"/>
              </a:rPr>
              <a:t>So what is the best way to evaluate regarding the best design and methodology?</a:t>
            </a:r>
          </a:p>
          <a:p>
            <a:r>
              <a:rPr lang="en-GB">
                <a:cs typeface="Calibri"/>
              </a:rPr>
              <a:t>The scientific approach would be to undertake a randomised controlled trial (intervention and control group)</a:t>
            </a:r>
            <a:endParaRPr lang="en-GB"/>
          </a:p>
          <a:p>
            <a:r>
              <a:rPr lang="en-GB"/>
              <a:t>However, we have to bear in mind that each evaluation is different</a:t>
            </a:r>
            <a:endParaRPr lang="en-GB">
              <a:cs typeface="Calibri" panose="020F0502020204030204"/>
            </a:endParaRPr>
          </a:p>
          <a:p>
            <a:r>
              <a:rPr lang="en-GB"/>
              <a:t>Need to understand the circumstances, aims and objectives </a:t>
            </a:r>
            <a:endParaRPr lang="en-GB">
              <a:cs typeface="Calibri" panose="020F0502020204030204"/>
            </a:endParaRPr>
          </a:p>
          <a:p>
            <a:r>
              <a:rPr lang="en-GB"/>
              <a:t>How are you going to recruit your participants? so are you going to use paper or online surveys and would you benefit from doing a focus group?</a:t>
            </a:r>
            <a:endParaRPr lang="en-GB">
              <a:cs typeface="Calibri"/>
            </a:endParaRPr>
          </a:p>
          <a:p>
            <a:r>
              <a:rPr lang="en-GB"/>
              <a:t>Timing of evaluation must be considered and also how you're going to access your participants (so for example you won’t be able to access school children during school holidays or during exam seasons)</a:t>
            </a:r>
            <a:endParaRPr lang="en-GB">
              <a:cs typeface="Calibri"/>
            </a:endParaRPr>
          </a:p>
          <a:p>
            <a:r>
              <a:rPr lang="en-GB"/>
              <a:t>It is also based on the budget and how much you can do with it</a:t>
            </a:r>
            <a:endParaRPr lang="en-GB">
              <a:cs typeface="Calibri"/>
            </a:endParaRPr>
          </a:p>
          <a:p>
            <a:endParaRPr lang="en-GB"/>
          </a:p>
          <a:p>
            <a:endParaRPr lang="en-GB"/>
          </a:p>
          <a:p>
            <a:endParaRPr lang="en-GB"/>
          </a:p>
        </p:txBody>
      </p:sp>
      <p:sp>
        <p:nvSpPr>
          <p:cNvPr id="4" name="Slide Number Placeholder 3"/>
          <p:cNvSpPr>
            <a:spLocks noGrp="1"/>
          </p:cNvSpPr>
          <p:nvPr>
            <p:ph type="sldNum" sz="quarter" idx="5"/>
          </p:nvPr>
        </p:nvSpPr>
        <p:spPr/>
        <p:txBody>
          <a:bodyPr/>
          <a:lstStyle/>
          <a:p>
            <a:fld id="{126D3126-FD94-4AAC-8CED-EACE1CA2C6CE}" type="slidenum">
              <a:rPr lang="en-GB" smtClean="0"/>
              <a:t>17</a:t>
            </a:fld>
            <a:endParaRPr lang="en-GB"/>
          </a:p>
        </p:txBody>
      </p:sp>
    </p:spTree>
    <p:extLst>
      <p:ext uri="{BB962C8B-B14F-4D97-AF65-F5344CB8AC3E}">
        <p14:creationId xmlns:p14="http://schemas.microsoft.com/office/powerpoint/2010/main" val="1658010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TF</a:t>
            </a:r>
          </a:p>
          <a:p>
            <a:r>
              <a:rPr lang="en-GB" dirty="0"/>
              <a:t>Different sampling techniques, depending on whether you need a random sample or one that reflects a typical section of the population. </a:t>
            </a:r>
          </a:p>
          <a:p>
            <a:r>
              <a:rPr lang="en-GB" dirty="0"/>
              <a:t>Sample size calculators can be used to determine if the numbers of participants are representative</a:t>
            </a:r>
          </a:p>
          <a:p>
            <a:endParaRPr lang="en-GB" dirty="0"/>
          </a:p>
          <a:p>
            <a:r>
              <a:rPr lang="en-GB" dirty="0"/>
              <a:t>Need to think about the research method used – a wordy questionnaire will not be suitable for young children or those where the language in which it is written is not their first language. Having an internet only survey could prevent the deprived or elderly from participating</a:t>
            </a:r>
          </a:p>
          <a:p>
            <a:endParaRPr lang="en-GB" dirty="0"/>
          </a:p>
          <a:p>
            <a:r>
              <a:rPr lang="en-GB" dirty="0"/>
              <a:t>There is a skill to writing questions and topic guides – ensuring </a:t>
            </a:r>
            <a:r>
              <a:rPr lang="en-GB"/>
              <a:t>it is </a:t>
            </a:r>
            <a:r>
              <a:rPr lang="en-GB" dirty="0"/>
              <a:t>clear what is being asked (so the respondent understand the question and is not being asked too many things at once) whilst it can’t be leading</a:t>
            </a:r>
          </a:p>
          <a:p>
            <a:endParaRPr lang="en-GB" dirty="0"/>
          </a:p>
          <a:p>
            <a:r>
              <a:rPr lang="en-GB" dirty="0"/>
              <a:t>Timing is important – it may be necessary to get immediate feedback, because access to the participants is limited or you need their response before they have had time to think about it. Or you want to measure long-term change over a year or more</a:t>
            </a:r>
          </a:p>
          <a:p>
            <a:endParaRPr lang="en-GB" dirty="0"/>
          </a:p>
          <a:p>
            <a:r>
              <a:rPr lang="en-GB" dirty="0"/>
              <a:t>Incentives might be required to encourage participation – this could be entry into a prize draw or a voucher on completion. It needs to be suitable for the audience</a:t>
            </a:r>
          </a:p>
          <a:p>
            <a:endParaRPr lang="en-GB" dirty="0"/>
          </a:p>
          <a:p>
            <a:r>
              <a:rPr lang="en-GB" dirty="0"/>
              <a:t>Obviously there are ethical issues to consider with some groups – e-</a:t>
            </a:r>
            <a:r>
              <a:rPr lang="en-GB" dirty="0" err="1"/>
              <a:t>valu</a:t>
            </a:r>
            <a:r>
              <a:rPr lang="en-GB" dirty="0"/>
              <a:t>-it gives good advice on working with children or vulnerable groups</a:t>
            </a:r>
          </a:p>
        </p:txBody>
      </p:sp>
      <p:sp>
        <p:nvSpPr>
          <p:cNvPr id="4" name="Slide Number Placeholder 3"/>
          <p:cNvSpPr>
            <a:spLocks noGrp="1"/>
          </p:cNvSpPr>
          <p:nvPr>
            <p:ph type="sldNum" sz="quarter" idx="5"/>
          </p:nvPr>
        </p:nvSpPr>
        <p:spPr/>
        <p:txBody>
          <a:bodyPr/>
          <a:lstStyle/>
          <a:p>
            <a:fld id="{126D3126-FD94-4AAC-8CED-EACE1CA2C6CE}" type="slidenum">
              <a:rPr lang="en-GB" smtClean="0"/>
              <a:t>18</a:t>
            </a:fld>
            <a:endParaRPr lang="en-GB"/>
          </a:p>
        </p:txBody>
      </p:sp>
    </p:spTree>
    <p:extLst>
      <p:ext uri="{BB962C8B-B14F-4D97-AF65-F5344CB8AC3E}">
        <p14:creationId xmlns:p14="http://schemas.microsoft.com/office/powerpoint/2010/main" val="2681022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TF </a:t>
            </a:r>
          </a:p>
          <a:p>
            <a:endParaRPr lang="en-GB"/>
          </a:p>
          <a:p>
            <a:r>
              <a:rPr lang="en-GB"/>
              <a:t>Thinking about taking a flexible approach, these are three examples of evaluations we’ve conducted in recent years, which were designed according to the circumstances</a:t>
            </a:r>
          </a:p>
        </p:txBody>
      </p:sp>
      <p:sp>
        <p:nvSpPr>
          <p:cNvPr id="4" name="Slide Number Placeholder 3"/>
          <p:cNvSpPr>
            <a:spLocks noGrp="1"/>
          </p:cNvSpPr>
          <p:nvPr>
            <p:ph type="sldNum" sz="quarter" idx="5"/>
          </p:nvPr>
        </p:nvSpPr>
        <p:spPr/>
        <p:txBody>
          <a:bodyPr/>
          <a:lstStyle/>
          <a:p>
            <a:fld id="{126D3126-FD94-4AAC-8CED-EACE1CA2C6CE}" type="slidenum">
              <a:rPr lang="en-GB" smtClean="0"/>
              <a:t>19</a:t>
            </a:fld>
            <a:endParaRPr lang="en-GB"/>
          </a:p>
        </p:txBody>
      </p:sp>
    </p:spTree>
    <p:extLst>
      <p:ext uri="{BB962C8B-B14F-4D97-AF65-F5344CB8AC3E}">
        <p14:creationId xmlns:p14="http://schemas.microsoft.com/office/powerpoint/2010/main" val="3600143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Questions at the end – use the Q and A facility, not the chat or hands up.</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6D3126-FD94-4AAC-8CED-EACE1CA2C6C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889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AK</a:t>
            </a:r>
          </a:p>
          <a:p>
            <a:endParaRPr lang="en-GB"/>
          </a:p>
          <a:p>
            <a:r>
              <a:rPr lang="en-GB">
                <a:cs typeface="Calibri"/>
              </a:rPr>
              <a:t>"What if the evaluation shows that it doesn't work?"</a:t>
            </a:r>
          </a:p>
          <a:p>
            <a:r>
              <a:rPr lang="en-GB" sz="1200" kern="1200">
                <a:solidFill>
                  <a:schemeClr val="tx1"/>
                </a:solidFill>
                <a:effectLst/>
                <a:latin typeface="+mn-lt"/>
                <a:ea typeface="+mn-ea"/>
                <a:cs typeface="+mn-cs"/>
              </a:rPr>
              <a:t>Lots of people are nervous about evaluating their interventions in case the results show that it doesn’t work – it may be disappointing but it’s important to know this. You can then better allocate your funding or design your intervention. This helps you learn what works and what doesn’t work, and to avoid wasting resources.</a:t>
            </a:r>
            <a:endParaRPr lang="en-GB" sz="1200" kern="1200">
              <a:solidFill>
                <a:schemeClr val="tx1"/>
              </a:solidFill>
              <a:effectLst/>
              <a:latin typeface="+mn-lt"/>
              <a:cs typeface="Calibri" panose="020F0502020204030204"/>
            </a:endParaRPr>
          </a:p>
          <a:p>
            <a:r>
              <a:rPr lang="en-GB" sz="1200" kern="1200">
                <a:solidFill>
                  <a:schemeClr val="tx1"/>
                </a:solidFill>
                <a:effectLst/>
                <a:latin typeface="+mn-lt"/>
                <a:ea typeface="+mn-ea"/>
                <a:cs typeface="+mn-cs"/>
              </a:rPr>
              <a:t>On the flip side, what if it shows that it does work?</a:t>
            </a:r>
            <a:r>
              <a:rPr lang="en-GB"/>
              <a:t> </a:t>
            </a:r>
            <a:endParaRPr lang="en-GB" sz="1200" kern="1200">
              <a:solidFill>
                <a:schemeClr val="tx1"/>
              </a:solidFill>
              <a:effectLst/>
              <a:latin typeface="+mn-lt"/>
              <a:cs typeface="Calibri" panose="020F0502020204030204"/>
            </a:endParaRPr>
          </a:p>
          <a:p>
            <a:r>
              <a:rPr lang="en-GB" sz="1200" kern="1200">
                <a:solidFill>
                  <a:schemeClr val="tx1"/>
                </a:solidFill>
                <a:effectLst/>
                <a:latin typeface="+mn-lt"/>
                <a:ea typeface="+mn-ea"/>
                <a:cs typeface="+mn-cs"/>
              </a:rPr>
              <a:t>Shouldn’t be embarrassed to share results – </a:t>
            </a:r>
            <a:r>
              <a:rPr lang="en-GB"/>
              <a:t>as sharing good and the bad results can really help </a:t>
            </a:r>
            <a:r>
              <a:rPr lang="en-GB" sz="1200" kern="1200">
                <a:solidFill>
                  <a:schemeClr val="tx1"/>
                </a:solidFill>
                <a:effectLst/>
                <a:latin typeface="+mn-lt"/>
                <a:ea typeface="+mn-ea"/>
                <a:cs typeface="+mn-cs"/>
              </a:rPr>
              <a:t>benefit the sector</a:t>
            </a:r>
            <a:r>
              <a:rPr lang="en-GB"/>
              <a:t> and avoid repeating the same mistakes </a:t>
            </a:r>
            <a:endParaRPr lang="en-GB" sz="1200" kern="1200">
              <a:solidFill>
                <a:schemeClr val="tx1"/>
              </a:solidFill>
              <a:effectLst/>
              <a:latin typeface="+mn-lt"/>
              <a:cs typeface="Calibri" panose="020F0502020204030204"/>
            </a:endParaRPr>
          </a:p>
          <a:p>
            <a:endParaRPr lang="en-GB" sz="1200" kern="1200">
              <a:solidFill>
                <a:schemeClr val="tx1"/>
              </a:solidFill>
              <a:effectLst/>
              <a:latin typeface="+mn-lt"/>
              <a:ea typeface="+mn-ea"/>
              <a:cs typeface="+mn-cs"/>
            </a:endParaRPr>
          </a:p>
          <a:p>
            <a:pPr>
              <a:defRPr/>
            </a:pPr>
            <a:r>
              <a:rPr lang="en-GB">
                <a:cs typeface="Calibri" panose="020F0502020204030204"/>
              </a:rPr>
              <a:t>"What if we haven't got the budget to evaluate?"</a:t>
            </a:r>
            <a:endParaRPr lang="en-GB"/>
          </a:p>
          <a:p>
            <a:pPr>
              <a:defRPr/>
            </a:pPr>
            <a:r>
              <a:rPr lang="en-GB" sz="1200" kern="1200">
                <a:solidFill>
                  <a:schemeClr val="tx1"/>
                </a:solidFill>
                <a:effectLst/>
                <a:latin typeface="+mn-lt"/>
                <a:ea typeface="+mn-ea"/>
                <a:cs typeface="+mn-cs"/>
              </a:rPr>
              <a:t>Evaluation doesn’t have to be expensive – we have an online survey tool, and there are lots of tools out there – distribute surveys by email (can be accessible on desktop, mobile/tablet device) – don’t have to include a comparison </a:t>
            </a:r>
            <a:r>
              <a:rPr lang="en-GB"/>
              <a:t>group and</a:t>
            </a:r>
            <a:r>
              <a:rPr lang="en-GB" sz="1200" kern="1200">
                <a:solidFill>
                  <a:schemeClr val="tx1"/>
                </a:solidFill>
                <a:effectLst/>
                <a:latin typeface="+mn-lt"/>
                <a:ea typeface="+mn-ea"/>
                <a:cs typeface="+mn-cs"/>
              </a:rPr>
              <a:t>/or you can just include one survey after the intervention where you ask them to identify their agreement levels now and then ask them to self-reflect on what they would have answered before the intervention</a:t>
            </a:r>
            <a:r>
              <a:rPr lang="en-GB"/>
              <a:t>. </a:t>
            </a:r>
            <a:endParaRPr lang="en-GB" sz="1200" kern="120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a:defRPr/>
            </a:pPr>
            <a:r>
              <a:rPr lang="en-GB"/>
              <a:t>"what if we don't have the time or expertise?"  So, you can always approach external evaluators who do have the skills and expertise to point you in the right direction or they can do the evaluation for you which can take that weight off your shoulders </a:t>
            </a:r>
            <a:endParaRPr lang="en-GB">
              <a:cs typeface="Calibri"/>
            </a:endParaRPr>
          </a:p>
        </p:txBody>
      </p:sp>
      <p:sp>
        <p:nvSpPr>
          <p:cNvPr id="4" name="Slide Number Placeholder 3"/>
          <p:cNvSpPr>
            <a:spLocks noGrp="1"/>
          </p:cNvSpPr>
          <p:nvPr>
            <p:ph type="sldNum" sz="quarter" idx="5"/>
          </p:nvPr>
        </p:nvSpPr>
        <p:spPr/>
        <p:txBody>
          <a:bodyPr/>
          <a:lstStyle/>
          <a:p>
            <a:fld id="{C5E4E2E4-104F-4D27-8F8F-157E2B994B71}" type="slidenum">
              <a:rPr lang="en-GB" smtClean="0"/>
              <a:t>20</a:t>
            </a:fld>
            <a:endParaRPr lang="en-GB"/>
          </a:p>
        </p:txBody>
      </p:sp>
    </p:spTree>
    <p:extLst>
      <p:ext uri="{BB962C8B-B14F-4D97-AF65-F5344CB8AC3E}">
        <p14:creationId xmlns:p14="http://schemas.microsoft.com/office/powerpoint/2010/main" val="3465541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TF</a:t>
            </a:r>
          </a:p>
          <a:p>
            <a:r>
              <a:rPr lang="en-GB" dirty="0"/>
              <a:t>Just want to finish up with some quotes about evaluation from the recent RACF work, which helps us understand some of the barriers encountered in evaluating and perhaps helps us think about overcoming them</a:t>
            </a:r>
          </a:p>
          <a:p>
            <a:r>
              <a:rPr lang="en-GB" dirty="0"/>
              <a:t> </a:t>
            </a:r>
          </a:p>
          <a:p>
            <a:r>
              <a:rPr lang="en-GB" dirty="0"/>
              <a:t>These are some of the barriers</a:t>
            </a:r>
          </a:p>
        </p:txBody>
      </p:sp>
      <p:sp>
        <p:nvSpPr>
          <p:cNvPr id="4" name="Slide Number Placeholder 3"/>
          <p:cNvSpPr>
            <a:spLocks noGrp="1"/>
          </p:cNvSpPr>
          <p:nvPr>
            <p:ph type="sldNum" sz="quarter" idx="5"/>
          </p:nvPr>
        </p:nvSpPr>
        <p:spPr/>
        <p:txBody>
          <a:bodyPr/>
          <a:lstStyle/>
          <a:p>
            <a:fld id="{126D3126-FD94-4AAC-8CED-EACE1CA2C6CE}" type="slidenum">
              <a:rPr lang="en-GB" smtClean="0"/>
              <a:t>21</a:t>
            </a:fld>
            <a:endParaRPr lang="en-GB"/>
          </a:p>
        </p:txBody>
      </p:sp>
    </p:spTree>
    <p:extLst>
      <p:ext uri="{BB962C8B-B14F-4D97-AF65-F5344CB8AC3E}">
        <p14:creationId xmlns:p14="http://schemas.microsoft.com/office/powerpoint/2010/main" val="2045902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TF</a:t>
            </a:r>
          </a:p>
          <a:p>
            <a:r>
              <a:rPr lang="en-GB" dirty="0"/>
              <a:t>But it is important to hear about things that don’t work</a:t>
            </a:r>
          </a:p>
        </p:txBody>
      </p:sp>
      <p:sp>
        <p:nvSpPr>
          <p:cNvPr id="4" name="Slide Number Placeholder 3"/>
          <p:cNvSpPr>
            <a:spLocks noGrp="1"/>
          </p:cNvSpPr>
          <p:nvPr>
            <p:ph type="sldNum" sz="quarter" idx="5"/>
          </p:nvPr>
        </p:nvSpPr>
        <p:spPr/>
        <p:txBody>
          <a:bodyPr/>
          <a:lstStyle/>
          <a:p>
            <a:fld id="{126D3126-FD94-4AAC-8CED-EACE1CA2C6CE}" type="slidenum">
              <a:rPr lang="en-GB" smtClean="0"/>
              <a:t>22</a:t>
            </a:fld>
            <a:endParaRPr lang="en-GB"/>
          </a:p>
        </p:txBody>
      </p:sp>
    </p:spTree>
    <p:extLst>
      <p:ext uri="{BB962C8B-B14F-4D97-AF65-F5344CB8AC3E}">
        <p14:creationId xmlns:p14="http://schemas.microsoft.com/office/powerpoint/2010/main" val="170211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TF</a:t>
            </a:r>
          </a:p>
          <a:p>
            <a:r>
              <a:rPr lang="en-GB" dirty="0"/>
              <a:t>Real benefits from evaluating and then sharing those results, whatever they might be</a:t>
            </a:r>
          </a:p>
        </p:txBody>
      </p:sp>
      <p:sp>
        <p:nvSpPr>
          <p:cNvPr id="4" name="Slide Number Placeholder 3"/>
          <p:cNvSpPr>
            <a:spLocks noGrp="1"/>
          </p:cNvSpPr>
          <p:nvPr>
            <p:ph type="sldNum" sz="quarter" idx="5"/>
          </p:nvPr>
        </p:nvSpPr>
        <p:spPr/>
        <p:txBody>
          <a:bodyPr/>
          <a:lstStyle/>
          <a:p>
            <a:fld id="{126D3126-FD94-4AAC-8CED-EACE1CA2C6CE}" type="slidenum">
              <a:rPr lang="en-GB" smtClean="0"/>
              <a:t>23</a:t>
            </a:fld>
            <a:endParaRPr lang="en-GB"/>
          </a:p>
        </p:txBody>
      </p:sp>
    </p:spTree>
    <p:extLst>
      <p:ext uri="{BB962C8B-B14F-4D97-AF65-F5344CB8AC3E}">
        <p14:creationId xmlns:p14="http://schemas.microsoft.com/office/powerpoint/2010/main" val="1781835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6D3126-FD94-4AAC-8CED-EACE1CA2C6CE}" type="slidenum">
              <a:rPr lang="en-GB" smtClean="0"/>
              <a:t>24</a:t>
            </a:fld>
            <a:endParaRPr lang="en-GB"/>
          </a:p>
        </p:txBody>
      </p:sp>
    </p:spTree>
    <p:extLst>
      <p:ext uri="{BB962C8B-B14F-4D97-AF65-F5344CB8AC3E}">
        <p14:creationId xmlns:p14="http://schemas.microsoft.com/office/powerpoint/2010/main" val="493725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6D3126-FD94-4AAC-8CED-EACE1CA2C6CE}" type="slidenum">
              <a:rPr lang="en-GB" smtClean="0"/>
              <a:t>25</a:t>
            </a:fld>
            <a:endParaRPr lang="en-GB"/>
          </a:p>
        </p:txBody>
      </p:sp>
    </p:spTree>
    <p:extLst>
      <p:ext uri="{BB962C8B-B14F-4D97-AF65-F5344CB8AC3E}">
        <p14:creationId xmlns:p14="http://schemas.microsoft.com/office/powerpoint/2010/main" val="907293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TF</a:t>
            </a:r>
          </a:p>
          <a:p>
            <a:r>
              <a:rPr lang="en-GB" dirty="0"/>
              <a:t>Obviously a lot we could discuss in a webinar about evaluation and unfortunately, we only have an hour so we will touch about these topics. </a:t>
            </a:r>
          </a:p>
          <a:p>
            <a:r>
              <a:rPr lang="en-GB" dirty="0"/>
              <a:t>We will talk about why we should evaluation, the types of evaluation we might want to consider undertaking, start to think about evaluation designs and methodologies and how these approaches can be used in reality and then we will move onto your questions.</a:t>
            </a:r>
          </a:p>
        </p:txBody>
      </p:sp>
      <p:sp>
        <p:nvSpPr>
          <p:cNvPr id="4" name="Slide Number Placeholder 3"/>
          <p:cNvSpPr>
            <a:spLocks noGrp="1"/>
          </p:cNvSpPr>
          <p:nvPr>
            <p:ph type="sldNum" sz="quarter" idx="5"/>
          </p:nvPr>
        </p:nvSpPr>
        <p:spPr/>
        <p:txBody>
          <a:bodyPr/>
          <a:lstStyle/>
          <a:p>
            <a:fld id="{126D3126-FD94-4AAC-8CED-EACE1CA2C6CE}" type="slidenum">
              <a:rPr lang="en-GB" smtClean="0"/>
              <a:t>3</a:t>
            </a:fld>
            <a:endParaRPr lang="en-GB"/>
          </a:p>
        </p:txBody>
      </p:sp>
    </p:spTree>
    <p:extLst>
      <p:ext uri="{BB962C8B-B14F-4D97-AF65-F5344CB8AC3E}">
        <p14:creationId xmlns:p14="http://schemas.microsoft.com/office/powerpoint/2010/main" val="1043175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a:solidFill>
                  <a:schemeClr val="tx1"/>
                </a:solidFill>
                <a:effectLst/>
                <a:latin typeface="+mn-lt"/>
                <a:ea typeface="+mn-ea"/>
                <a:cs typeface="+mn-cs"/>
              </a:rPr>
              <a:t>AK</a:t>
            </a:r>
          </a:p>
          <a:p>
            <a:pPr marL="171450" indent="-171450">
              <a:buFontTx/>
              <a:buChar char="-"/>
              <a:defRPr/>
            </a:pPr>
            <a:r>
              <a:rPr lang="en-GB">
                <a:cs typeface="Calibri"/>
              </a:rPr>
              <a:t>So, why evaluate? </a:t>
            </a:r>
            <a:endParaRPr lang="en-GB"/>
          </a:p>
          <a:p>
            <a:pPr marL="342900" indent="-342900">
              <a:buFontTx/>
              <a:buAutoNum type="arabicPeriod"/>
              <a:defRPr/>
            </a:pPr>
            <a:r>
              <a:rPr lang="en-GB" sz="1200" kern="1200">
                <a:solidFill>
                  <a:schemeClr val="tx1"/>
                </a:solidFill>
                <a:effectLst/>
                <a:latin typeface="+mn-lt"/>
                <a:ea typeface="+mn-ea"/>
                <a:cs typeface="+mn-cs"/>
              </a:rPr>
              <a:t>An evaluation </a:t>
            </a:r>
            <a:r>
              <a:rPr lang="en-GB"/>
              <a:t>helps you to identify and demonstrate</a:t>
            </a:r>
            <a:r>
              <a:rPr lang="en-GB" sz="1200" kern="1200">
                <a:solidFill>
                  <a:schemeClr val="tx1"/>
                </a:solidFill>
                <a:effectLst/>
                <a:latin typeface="+mn-lt"/>
                <a:ea typeface="+mn-ea"/>
                <a:cs typeface="+mn-cs"/>
              </a:rPr>
              <a:t> whether your intervention has </a:t>
            </a:r>
            <a:r>
              <a:rPr lang="en-GB"/>
              <a:t>or hasn't had</a:t>
            </a:r>
            <a:r>
              <a:rPr lang="en-GB" sz="1200" kern="1200">
                <a:solidFill>
                  <a:schemeClr val="tx1"/>
                </a:solidFill>
                <a:effectLst/>
                <a:latin typeface="+mn-lt"/>
                <a:ea typeface="+mn-ea"/>
                <a:cs typeface="+mn-cs"/>
              </a:rPr>
              <a:t> an intended effect. For example, has it changed people’s intentions to </a:t>
            </a:r>
            <a:r>
              <a:rPr lang="en-GB"/>
              <a:t>use a mobile phone while driving?</a:t>
            </a:r>
            <a:endParaRPr lang="en-GB">
              <a:cs typeface="Calibri"/>
            </a:endParaRPr>
          </a:p>
          <a:p>
            <a:pPr marL="342900" indent="-342900">
              <a:buFontTx/>
              <a:buAutoNum type="arabicPeriod"/>
              <a:defRPr/>
            </a:pPr>
            <a:r>
              <a:rPr lang="en-GB"/>
              <a:t>Evaluations can also help you provide evidence to funders and policymakers about the effects of your intervention</a:t>
            </a:r>
            <a:endParaRPr lang="en-GB">
              <a:cs typeface="Calibri"/>
            </a:endParaRPr>
          </a:p>
          <a:p>
            <a:pPr marL="342900" indent="-342900">
              <a:buAutoNum type="arabicPeriod"/>
              <a:defRPr/>
            </a:pPr>
            <a:r>
              <a:rPr lang="en-GB"/>
              <a:t>Evaluation can tell you how your interventions can be improved to better meet your objectives, it can tell you which version of a message will be more effective in changing behaviour, it can also tell you if there are any additional benefits to your intervention </a:t>
            </a:r>
            <a:endParaRPr lang="en-GB">
              <a:cs typeface="Calibri"/>
            </a:endParaRPr>
          </a:p>
          <a:p>
            <a:pPr marL="342900" indent="-342900">
              <a:buAutoNum type="arabicPeriod"/>
              <a:defRPr/>
            </a:pPr>
            <a:r>
              <a:rPr lang="en-GB">
                <a:cs typeface="Calibri"/>
              </a:rPr>
              <a:t>By evaluating interventions we can learn from one another and share what works and what doesn't work – not repeating mistakes</a:t>
            </a:r>
          </a:p>
          <a:p>
            <a:pPr marL="342900" indent="-342900">
              <a:buAutoNum type="arabicPeriod"/>
              <a:defRPr/>
            </a:pPr>
            <a:r>
              <a:rPr lang="en-GB">
                <a:cs typeface="Calibri"/>
              </a:rPr>
              <a:t>A</a:t>
            </a:r>
            <a:r>
              <a:rPr lang="en-GB"/>
              <a:t> lot of money goes into designing a product or implementing interventions – therefore it is necessary to see if it works and to see if it was value for money</a:t>
            </a:r>
            <a:endParaRPr lang="en-GB">
              <a:cs typeface="Calibri" panose="020F0502020204030204"/>
            </a:endParaRPr>
          </a:p>
          <a:p>
            <a:pPr marL="342900" marR="0" lvl="0" indent="-342900" algn="l" defTabSz="914400">
              <a:lnSpc>
                <a:spcPct val="100000"/>
              </a:lnSpc>
              <a:spcBef>
                <a:spcPts val="0"/>
              </a:spcBef>
              <a:spcAft>
                <a:spcPts val="0"/>
              </a:spcAft>
              <a:buClrTx/>
              <a:buSzTx/>
              <a:buFontTx/>
              <a:buAutoNum type="arabicPeriod"/>
              <a:tabLst/>
              <a:defRPr/>
            </a:pPr>
            <a:r>
              <a:rPr lang="en-GB" sz="1200" kern="1200">
                <a:solidFill>
                  <a:schemeClr val="tx1"/>
                </a:solidFill>
                <a:effectLst/>
                <a:latin typeface="+mn-lt"/>
                <a:ea typeface="+mn-ea"/>
                <a:cs typeface="+mn-cs"/>
              </a:rPr>
              <a:t>Evaluation ensures that your intervention doesn’t do any harm or have unexpected negative consequences</a:t>
            </a:r>
            <a:endParaRPr lang="en-GB">
              <a:cs typeface="Calibri"/>
            </a:endParaRPr>
          </a:p>
          <a:p>
            <a:pPr marL="342900" marR="0" lvl="0" indent="-342900" algn="l" defTabSz="914400" rtl="0" eaLnBrk="1" fontAlgn="auto" latinLnBrk="0" hangingPunct="1">
              <a:lnSpc>
                <a:spcPct val="100000"/>
              </a:lnSpc>
              <a:spcBef>
                <a:spcPts val="0"/>
              </a:spcBef>
              <a:spcAft>
                <a:spcPts val="0"/>
              </a:spcAft>
              <a:buClrTx/>
              <a:buSzTx/>
              <a:buAutoNum type="arabicPeriod"/>
              <a:tabLst/>
              <a:defRPr/>
            </a:pPr>
            <a:endParaRPr lang="en-GB" sz="1200" kern="1200">
              <a:solidFill>
                <a:schemeClr val="tx1"/>
              </a:solidFill>
              <a:effectLst/>
              <a:latin typeface="+mn-lt"/>
              <a:cs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GB" sz="1200" kern="1200">
              <a:solidFill>
                <a:schemeClr val="tx1"/>
              </a:solidFill>
              <a:effectLst/>
              <a:latin typeface="+mn-lt"/>
              <a:cs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AutoNum type="arabicPeriod"/>
              <a:tabLst/>
              <a:defRPr/>
            </a:pPr>
            <a:endParaRPr lang="en-GB" sz="1200" kern="1200">
              <a:solidFill>
                <a:schemeClr val="tx1"/>
              </a:solidFill>
              <a:effectLst/>
              <a:latin typeface="+mn-lt"/>
              <a:cs typeface="Calibri" panose="020F0502020204030204"/>
            </a:endParaRPr>
          </a:p>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5E4E2E4-104F-4D27-8F8F-157E2B994B71}" type="slidenum">
              <a:rPr lang="en-GB" smtClean="0"/>
              <a:t>4</a:t>
            </a:fld>
            <a:endParaRPr lang="en-GB"/>
          </a:p>
        </p:txBody>
      </p:sp>
    </p:spTree>
    <p:extLst>
      <p:ext uri="{BB962C8B-B14F-4D97-AF65-F5344CB8AC3E}">
        <p14:creationId xmlns:p14="http://schemas.microsoft.com/office/powerpoint/2010/main" val="2429939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AK</a:t>
            </a:r>
          </a:p>
          <a:p>
            <a:r>
              <a:rPr lang="en-GB"/>
              <a:t>Two types of intervention – process and outcome – can be both</a:t>
            </a:r>
          </a:p>
          <a:p>
            <a:r>
              <a:rPr lang="en-GB">
                <a:cs typeface="Calibri" panose="020F0502020204030204"/>
              </a:rPr>
              <a:t>A process evaluation is to improve the intervention delivery and an outcome evaluation is to show the effectiveness of the intervention</a:t>
            </a:r>
          </a:p>
          <a:p>
            <a:endParaRPr lang="en-GB"/>
          </a:p>
          <a:p>
            <a:r>
              <a:rPr lang="en-GB">
                <a:cs typeface="Calibri" panose="020F0502020204030204"/>
              </a:rPr>
              <a:t>So, an evaluation is not if they enjoyed the session or how many people attended it is about the delivery and/or the effectiveness of the intervention</a:t>
            </a:r>
          </a:p>
          <a:p>
            <a:endParaRPr lang="en-GB">
              <a:cs typeface="Calibri" panose="020F0502020204030204"/>
            </a:endParaRPr>
          </a:p>
          <a:p>
            <a:endParaRPr lang="en-GB">
              <a:cs typeface="Calibri" panose="020F0502020204030204"/>
            </a:endParaRPr>
          </a:p>
          <a:p>
            <a:endParaRPr lang="en-GB">
              <a:cs typeface="Calibri" panose="020F0502020204030204"/>
            </a:endParaRPr>
          </a:p>
          <a:p>
            <a:endParaRPr lang="en-GB" b="1">
              <a:cs typeface="Calibri"/>
            </a:endParaRPr>
          </a:p>
          <a:p>
            <a:pPr marL="171450" indent="-171450">
              <a:buFont typeface="Arial"/>
              <a:buChar char="•"/>
            </a:pPr>
            <a:endParaRPr lang="en-GB">
              <a:cs typeface="Calibri" panose="020F0502020204030204"/>
            </a:endParaRPr>
          </a:p>
          <a:p>
            <a:endParaRPr lang="en-GB">
              <a:cs typeface="Calibri" panose="020F0502020204030204"/>
            </a:endParaRPr>
          </a:p>
        </p:txBody>
      </p:sp>
      <p:sp>
        <p:nvSpPr>
          <p:cNvPr id="4" name="Slide Number Placeholder 3"/>
          <p:cNvSpPr>
            <a:spLocks noGrp="1"/>
          </p:cNvSpPr>
          <p:nvPr>
            <p:ph type="sldNum" sz="quarter" idx="5"/>
          </p:nvPr>
        </p:nvSpPr>
        <p:spPr/>
        <p:txBody>
          <a:bodyPr/>
          <a:lstStyle/>
          <a:p>
            <a:fld id="{126D3126-FD94-4AAC-8CED-EACE1CA2C6CE}" type="slidenum">
              <a:rPr lang="en-GB" smtClean="0"/>
              <a:t>5</a:t>
            </a:fld>
            <a:endParaRPr lang="en-GB"/>
          </a:p>
        </p:txBody>
      </p:sp>
    </p:spTree>
    <p:extLst>
      <p:ext uri="{BB962C8B-B14F-4D97-AF65-F5344CB8AC3E}">
        <p14:creationId xmlns:p14="http://schemas.microsoft.com/office/powerpoint/2010/main" val="713647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TF</a:t>
            </a:r>
          </a:p>
        </p:txBody>
      </p:sp>
      <p:sp>
        <p:nvSpPr>
          <p:cNvPr id="4" name="Slide Number Placeholder 3"/>
          <p:cNvSpPr>
            <a:spLocks noGrp="1"/>
          </p:cNvSpPr>
          <p:nvPr>
            <p:ph type="sldNum" sz="quarter" idx="5"/>
          </p:nvPr>
        </p:nvSpPr>
        <p:spPr/>
        <p:txBody>
          <a:bodyPr/>
          <a:lstStyle/>
          <a:p>
            <a:fld id="{126D3126-FD94-4AAC-8CED-EACE1CA2C6CE}" type="slidenum">
              <a:rPr lang="en-GB" smtClean="0"/>
              <a:t>6</a:t>
            </a:fld>
            <a:endParaRPr lang="en-GB"/>
          </a:p>
        </p:txBody>
      </p:sp>
    </p:spTree>
    <p:extLst>
      <p:ext uri="{BB962C8B-B14F-4D97-AF65-F5344CB8AC3E}">
        <p14:creationId xmlns:p14="http://schemas.microsoft.com/office/powerpoint/2010/main" val="3658224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TF</a:t>
            </a:r>
          </a:p>
          <a:p>
            <a:r>
              <a:rPr lang="en-GB" dirty="0"/>
              <a:t>Outcome evaluations are where we assess the effectiveness of an intervention.</a:t>
            </a:r>
          </a:p>
          <a:p>
            <a:r>
              <a:rPr lang="en-GB" dirty="0"/>
              <a:t>Importance of using correct methodology and not taking results at face value – could still be doing harm</a:t>
            </a:r>
          </a:p>
          <a:p>
            <a:r>
              <a:rPr lang="en-GB" dirty="0"/>
              <a:t>Example here</a:t>
            </a:r>
          </a:p>
        </p:txBody>
      </p:sp>
      <p:sp>
        <p:nvSpPr>
          <p:cNvPr id="4" name="Slide Number Placeholder 3"/>
          <p:cNvSpPr>
            <a:spLocks noGrp="1"/>
          </p:cNvSpPr>
          <p:nvPr>
            <p:ph type="sldNum" sz="quarter" idx="5"/>
          </p:nvPr>
        </p:nvSpPr>
        <p:spPr/>
        <p:txBody>
          <a:bodyPr/>
          <a:lstStyle/>
          <a:p>
            <a:fld id="{126D3126-FD94-4AAC-8CED-EACE1CA2C6CE}" type="slidenum">
              <a:rPr lang="en-GB" smtClean="0"/>
              <a:t>7</a:t>
            </a:fld>
            <a:endParaRPr lang="en-GB"/>
          </a:p>
        </p:txBody>
      </p:sp>
    </p:spTree>
    <p:extLst>
      <p:ext uri="{BB962C8B-B14F-4D97-AF65-F5344CB8AC3E}">
        <p14:creationId xmlns:p14="http://schemas.microsoft.com/office/powerpoint/2010/main" val="2815329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AK</a:t>
            </a:r>
          </a:p>
          <a:p>
            <a:r>
              <a:rPr lang="en-GB">
                <a:cs typeface="Calibri"/>
              </a:rPr>
              <a:t>These are the main evaluation designs used for road safety interventions </a:t>
            </a:r>
          </a:p>
          <a:p>
            <a:r>
              <a:rPr lang="en-GB"/>
              <a:t>Randomised controlled trial – involves randomly allocating people to receiving the intervention or not receiving it = Intervention group and the control group.</a:t>
            </a:r>
          </a:p>
          <a:p>
            <a:r>
              <a:rPr lang="en-GB"/>
              <a:t>Comparison design – one group has the intervention and one group doesn’t = compare (before and after) = not randomly allocated so means that it is possible that the two groups differ in some way</a:t>
            </a:r>
          </a:p>
          <a:p>
            <a:r>
              <a:rPr lang="en-GB"/>
              <a:t>Before and after – for example pre survey week before and then a post survey a week after – possibility that something else (external) has influenced their attitude (not intervention) wont know because there is no comparison group</a:t>
            </a:r>
            <a:endParaRPr lang="en-GB">
              <a:cs typeface="Calibri"/>
            </a:endParaRPr>
          </a:p>
          <a:p>
            <a:endParaRPr lang="en-GB"/>
          </a:p>
        </p:txBody>
      </p:sp>
      <p:sp>
        <p:nvSpPr>
          <p:cNvPr id="4" name="Slide Number Placeholder 3"/>
          <p:cNvSpPr>
            <a:spLocks noGrp="1"/>
          </p:cNvSpPr>
          <p:nvPr>
            <p:ph type="sldNum" sz="quarter" idx="5"/>
          </p:nvPr>
        </p:nvSpPr>
        <p:spPr/>
        <p:txBody>
          <a:bodyPr/>
          <a:lstStyle/>
          <a:p>
            <a:fld id="{C5E4E2E4-104F-4D27-8F8F-157E2B994B71}" type="slidenum">
              <a:rPr lang="en-GB" smtClean="0"/>
              <a:t>8</a:t>
            </a:fld>
            <a:endParaRPr lang="en-GB"/>
          </a:p>
        </p:txBody>
      </p:sp>
    </p:spTree>
    <p:extLst>
      <p:ext uri="{BB962C8B-B14F-4D97-AF65-F5344CB8AC3E}">
        <p14:creationId xmlns:p14="http://schemas.microsoft.com/office/powerpoint/2010/main" val="1821807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AK</a:t>
            </a:r>
          </a:p>
          <a:p>
            <a:r>
              <a:rPr lang="en-GB">
                <a:cs typeface="Calibri"/>
              </a:rPr>
              <a:t>Once you've decided on a evaluation design – need to think about what methods you will use to collect the data. </a:t>
            </a:r>
          </a:p>
          <a:p>
            <a:r>
              <a:rPr lang="en-GB">
                <a:cs typeface="Calibri"/>
              </a:rPr>
              <a:t>Quantitative, qualitative or mixed methods?</a:t>
            </a:r>
          </a:p>
        </p:txBody>
      </p:sp>
      <p:sp>
        <p:nvSpPr>
          <p:cNvPr id="4" name="Slide Number Placeholder 3"/>
          <p:cNvSpPr>
            <a:spLocks noGrp="1"/>
          </p:cNvSpPr>
          <p:nvPr>
            <p:ph type="sldNum" sz="quarter" idx="5"/>
          </p:nvPr>
        </p:nvSpPr>
        <p:spPr/>
        <p:txBody>
          <a:bodyPr/>
          <a:lstStyle/>
          <a:p>
            <a:fld id="{C5E4E2E4-104F-4D27-8F8F-157E2B994B71}" type="slidenum">
              <a:rPr lang="en-GB" smtClean="0"/>
              <a:t>9</a:t>
            </a:fld>
            <a:endParaRPr lang="en-GB"/>
          </a:p>
        </p:txBody>
      </p:sp>
    </p:spTree>
    <p:extLst>
      <p:ext uri="{BB962C8B-B14F-4D97-AF65-F5344CB8AC3E}">
        <p14:creationId xmlns:p14="http://schemas.microsoft.com/office/powerpoint/2010/main" val="2551760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9FFAEB0-F639-4F85-82D0-0BACBFBCB7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31" y="0"/>
            <a:ext cx="12187938" cy="6858000"/>
          </a:xfrm>
          <a:prstGeom prst="rect">
            <a:avLst/>
          </a:prstGeom>
        </p:spPr>
      </p:pic>
      <p:sp>
        <p:nvSpPr>
          <p:cNvPr id="2" name="Title 1"/>
          <p:cNvSpPr>
            <a:spLocks noGrp="1"/>
          </p:cNvSpPr>
          <p:nvPr>
            <p:ph type="ctrTitle"/>
          </p:nvPr>
        </p:nvSpPr>
        <p:spPr>
          <a:xfrm>
            <a:off x="472867" y="4161801"/>
            <a:ext cx="4868254" cy="1563865"/>
          </a:xfrm>
        </p:spPr>
        <p:txBody>
          <a:bodyPr anchor="b">
            <a:normAutofit/>
          </a:bodyPr>
          <a:lstStyle>
            <a:lvl1pPr algn="l">
              <a:defRPr sz="4400" cap="all" baseline="0">
                <a:solidFill>
                  <a:srgbClr val="34495E"/>
                </a:solidFill>
              </a:defRPr>
            </a:lvl1pPr>
          </a:lstStyle>
          <a:p>
            <a:r>
              <a:rPr lang="en-US"/>
              <a:t>Click to edit Master title style</a:t>
            </a:r>
            <a:endParaRPr lang="en-GB"/>
          </a:p>
        </p:txBody>
      </p:sp>
      <p:sp>
        <p:nvSpPr>
          <p:cNvPr id="3" name="Subtitle 2"/>
          <p:cNvSpPr>
            <a:spLocks noGrp="1"/>
          </p:cNvSpPr>
          <p:nvPr>
            <p:ph type="subTitle" idx="1"/>
          </p:nvPr>
        </p:nvSpPr>
        <p:spPr>
          <a:xfrm>
            <a:off x="472867" y="5922235"/>
            <a:ext cx="7149982" cy="434115"/>
          </a:xfrm>
        </p:spPr>
        <p:txBody>
          <a:bodyPr/>
          <a:lstStyle>
            <a:lvl1pPr marL="0" indent="0" algn="l">
              <a:buNone/>
              <a:defRPr sz="2400" cap="all" baseline="0">
                <a:solidFill>
                  <a:srgbClr val="1CAEC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762140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30" y="0"/>
            <a:ext cx="12187939" cy="6858000"/>
          </a:xfrm>
          <a:prstGeom prst="rect">
            <a:avLst/>
          </a:prstGeom>
        </p:spPr>
      </p:pic>
      <p:sp>
        <p:nvSpPr>
          <p:cNvPr id="2" name="Title 1"/>
          <p:cNvSpPr>
            <a:spLocks noGrp="1"/>
          </p:cNvSpPr>
          <p:nvPr>
            <p:ph type="ctrTitle" hasCustomPrompt="1"/>
          </p:nvPr>
        </p:nvSpPr>
        <p:spPr>
          <a:xfrm>
            <a:off x="458637" y="1464230"/>
            <a:ext cx="10031083" cy="2387600"/>
          </a:xfrm>
        </p:spPr>
        <p:txBody>
          <a:bodyPr anchor="b">
            <a:normAutofit/>
          </a:bodyPr>
          <a:lstStyle>
            <a:lvl1pPr algn="l">
              <a:defRPr sz="5400" cap="all" baseline="0">
                <a:solidFill>
                  <a:srgbClr val="1CAEC2"/>
                </a:solidFill>
              </a:defRPr>
            </a:lvl1pPr>
          </a:lstStyle>
          <a:p>
            <a:r>
              <a:rPr lang="en-US"/>
              <a:t>CLICK TO EDIT MASTER TITLE STYLE</a:t>
            </a:r>
            <a:endParaRPr lang="en-GB"/>
          </a:p>
        </p:txBody>
      </p:sp>
      <p:sp>
        <p:nvSpPr>
          <p:cNvPr id="3" name="Subtitle 2"/>
          <p:cNvSpPr>
            <a:spLocks noGrp="1"/>
          </p:cNvSpPr>
          <p:nvPr>
            <p:ph type="subTitle" idx="1"/>
          </p:nvPr>
        </p:nvSpPr>
        <p:spPr>
          <a:xfrm>
            <a:off x="458638" y="3943905"/>
            <a:ext cx="9144000" cy="948216"/>
          </a:xfrm>
        </p:spPr>
        <p:txBody>
          <a:bodyPr/>
          <a:lstStyle>
            <a:lvl1pPr marL="0" indent="0" algn="l">
              <a:buNone/>
              <a:defRPr sz="2400" cap="all" baseline="0">
                <a:solidFill>
                  <a:srgbClr val="1CAEC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694DF6E-71DB-4B46-B221-4C8051207109}"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F4F3E-103E-455C-A881-15895E2F2FF5}" type="slidenum">
              <a:rPr lang="en-GB" smtClean="0"/>
              <a:t>‹#›</a:t>
            </a:fld>
            <a:endParaRPr lang="en-GB"/>
          </a:p>
        </p:txBody>
      </p:sp>
    </p:spTree>
    <p:extLst>
      <p:ext uri="{BB962C8B-B14F-4D97-AF65-F5344CB8AC3E}">
        <p14:creationId xmlns:p14="http://schemas.microsoft.com/office/powerpoint/2010/main" val="4201429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30" y="0"/>
            <a:ext cx="12187939" cy="6858000"/>
          </a:xfrm>
          <a:prstGeom prst="rect">
            <a:avLst/>
          </a:prstGeom>
        </p:spPr>
      </p:pic>
      <p:sp>
        <p:nvSpPr>
          <p:cNvPr id="4" name="Date Placeholder 3"/>
          <p:cNvSpPr>
            <a:spLocks noGrp="1"/>
          </p:cNvSpPr>
          <p:nvPr>
            <p:ph type="dt" sz="half" idx="10"/>
          </p:nvPr>
        </p:nvSpPr>
        <p:spPr/>
        <p:txBody>
          <a:bodyPr/>
          <a:lstStyle/>
          <a:p>
            <a:fld id="{0694DF6E-71DB-4B46-B221-4C8051207109}"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F4F3E-103E-455C-A881-15895E2F2FF5}" type="slidenum">
              <a:rPr lang="en-GB" smtClean="0"/>
              <a:t>‹#›</a:t>
            </a:fld>
            <a:endParaRPr lang="en-GB"/>
          </a:p>
        </p:txBody>
      </p:sp>
    </p:spTree>
    <p:extLst>
      <p:ext uri="{BB962C8B-B14F-4D97-AF65-F5344CB8AC3E}">
        <p14:creationId xmlns:p14="http://schemas.microsoft.com/office/powerpoint/2010/main" val="1548426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2" descr="A picture containing honeycomb&#10;&#10;Description generated with very high confidence">
            <a:extLst>
              <a:ext uri="{FF2B5EF4-FFF2-40B4-BE49-F238E27FC236}">
                <a16:creationId xmlns:a16="http://schemas.microsoft.com/office/drawing/2014/main" id="{2A0BBA0A-C70D-4B8D-A6B1-58FEC38326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3" y="0"/>
            <a:ext cx="12191594" cy="6858000"/>
          </a:xfrm>
          <a:prstGeom prst="rect">
            <a:avLst/>
          </a:prstGeom>
        </p:spPr>
      </p:pic>
      <p:sp>
        <p:nvSpPr>
          <p:cNvPr id="4" name="Date Placeholder 3"/>
          <p:cNvSpPr>
            <a:spLocks noGrp="1"/>
          </p:cNvSpPr>
          <p:nvPr>
            <p:ph type="dt" sz="half" idx="10"/>
          </p:nvPr>
        </p:nvSpPr>
        <p:spPr/>
        <p:txBody>
          <a:bodyPr/>
          <a:lstStyle/>
          <a:p>
            <a:fld id="{0694DF6E-71DB-4B46-B221-4C8051207109}"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F4F3E-103E-455C-A881-15895E2F2FF5}" type="slidenum">
              <a:rPr lang="en-GB" smtClean="0"/>
              <a:t>‹#›</a:t>
            </a:fld>
            <a:endParaRPr lang="en-GB"/>
          </a:p>
        </p:txBody>
      </p:sp>
    </p:spTree>
    <p:extLst>
      <p:ext uri="{BB962C8B-B14F-4D97-AF65-F5344CB8AC3E}">
        <p14:creationId xmlns:p14="http://schemas.microsoft.com/office/powerpoint/2010/main" val="1829408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694DF6E-71DB-4B46-B221-4C8051207109}"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F4F3E-103E-455C-A881-15895E2F2FF5}" type="slidenum">
              <a:rPr lang="en-GB" smtClean="0"/>
              <a:t>‹#›</a:t>
            </a:fld>
            <a:endParaRPr lang="en-GB"/>
          </a:p>
        </p:txBody>
      </p:sp>
      <p:pic>
        <p:nvPicPr>
          <p:cNvPr id="7" name="Picture 6" descr="A close up of a logo&#10;&#10;Description generated with very high confidence">
            <a:extLst>
              <a:ext uri="{FF2B5EF4-FFF2-40B4-BE49-F238E27FC236}">
                <a16:creationId xmlns:a16="http://schemas.microsoft.com/office/drawing/2014/main" id="{4AE14059-5AAE-4446-A45E-5C4C0077DE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3" y="0"/>
            <a:ext cx="12191594" cy="6858000"/>
          </a:xfrm>
          <a:prstGeom prst="rect">
            <a:avLst/>
          </a:prstGeom>
        </p:spPr>
      </p:pic>
    </p:spTree>
    <p:extLst>
      <p:ext uri="{BB962C8B-B14F-4D97-AF65-F5344CB8AC3E}">
        <p14:creationId xmlns:p14="http://schemas.microsoft.com/office/powerpoint/2010/main" val="1502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694DF6E-71DB-4B46-B221-4C8051207109}"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F4F3E-103E-455C-A881-15895E2F2FF5}" type="slidenum">
              <a:rPr lang="en-GB" smtClean="0"/>
              <a:t>‹#›</a:t>
            </a:fld>
            <a:endParaRPr lang="en-GB"/>
          </a:p>
        </p:txBody>
      </p:sp>
      <p:pic>
        <p:nvPicPr>
          <p:cNvPr id="3" name="Picture 2" descr="A screenshot of a cell phone&#10;&#10;Description generated with very high confidence">
            <a:extLst>
              <a:ext uri="{FF2B5EF4-FFF2-40B4-BE49-F238E27FC236}">
                <a16:creationId xmlns:a16="http://schemas.microsoft.com/office/drawing/2014/main" id="{85EDAED7-C791-486F-B5BC-D81047D26A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3" y="0"/>
            <a:ext cx="12191594" cy="6858000"/>
          </a:xfrm>
          <a:prstGeom prst="rect">
            <a:avLst/>
          </a:prstGeom>
        </p:spPr>
      </p:pic>
    </p:spTree>
    <p:extLst>
      <p:ext uri="{BB962C8B-B14F-4D97-AF65-F5344CB8AC3E}">
        <p14:creationId xmlns:p14="http://schemas.microsoft.com/office/powerpoint/2010/main" val="3572333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386" y="0"/>
            <a:ext cx="12318521" cy="6858000"/>
          </a:xfrm>
          <a:prstGeom prst="rect">
            <a:avLst/>
          </a:prstGeom>
        </p:spPr>
      </p:pic>
      <p:sp>
        <p:nvSpPr>
          <p:cNvPr id="2" name="Title 1"/>
          <p:cNvSpPr>
            <a:spLocks noGrp="1"/>
          </p:cNvSpPr>
          <p:nvPr>
            <p:ph type="title"/>
          </p:nvPr>
        </p:nvSpPr>
        <p:spPr/>
        <p:txBody>
          <a:bodyPr/>
          <a:lstStyle>
            <a:lvl1pPr>
              <a:defRPr cap="all" baseline="0">
                <a:solidFill>
                  <a:srgbClr val="1CAEC2"/>
                </a:solidFill>
              </a:defRPr>
            </a:lvl1pPr>
          </a:lstStyle>
          <a:p>
            <a:r>
              <a:rPr lang="en-US"/>
              <a:t>Click to edit Master title style</a:t>
            </a:r>
            <a:endParaRPr lang="en-GB"/>
          </a:p>
        </p:txBody>
      </p:sp>
      <p:sp>
        <p:nvSpPr>
          <p:cNvPr id="3" name="Content Placeholder 2"/>
          <p:cNvSpPr>
            <a:spLocks noGrp="1"/>
          </p:cNvSpPr>
          <p:nvPr>
            <p:ph idx="1"/>
          </p:nvPr>
        </p:nvSpPr>
        <p:spPr>
          <a:xfrm>
            <a:off x="838200" y="1825625"/>
            <a:ext cx="10515600" cy="3065552"/>
          </a:xfrm>
        </p:spPr>
        <p:txBody>
          <a:bodyPr/>
          <a:lstStyle>
            <a:lvl1pPr>
              <a:defRPr>
                <a:solidFill>
                  <a:srgbClr val="34495E"/>
                </a:solidFill>
              </a:defRPr>
            </a:lvl1pPr>
            <a:lvl2pPr>
              <a:defRPr>
                <a:solidFill>
                  <a:srgbClr val="34495E"/>
                </a:solidFill>
              </a:defRPr>
            </a:lvl2pPr>
            <a:lvl3pPr>
              <a:defRPr>
                <a:solidFill>
                  <a:srgbClr val="34495E"/>
                </a:solidFill>
              </a:defRPr>
            </a:lvl3pPr>
            <a:lvl4pPr>
              <a:defRPr>
                <a:solidFill>
                  <a:srgbClr val="34495E"/>
                </a:solidFill>
              </a:defRPr>
            </a:lvl4pPr>
            <a:lvl5pPr>
              <a:defRPr>
                <a:solidFill>
                  <a:srgbClr val="34495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94DF6E-71DB-4B46-B221-4C8051207109}"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F4F3E-103E-455C-A881-15895E2F2FF5}" type="slidenum">
              <a:rPr lang="en-GB" smtClean="0"/>
              <a:t>‹#›</a:t>
            </a:fld>
            <a:endParaRPr lang="en-GB"/>
          </a:p>
        </p:txBody>
      </p:sp>
    </p:spTree>
    <p:extLst>
      <p:ext uri="{BB962C8B-B14F-4D97-AF65-F5344CB8AC3E}">
        <p14:creationId xmlns:p14="http://schemas.microsoft.com/office/powerpoint/2010/main" val="2205812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baseline="0">
                <a:solidFill>
                  <a:srgbClr val="1CAEC2"/>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defRPr>
                <a:solidFill>
                  <a:srgbClr val="34495E"/>
                </a:solidFill>
              </a:defRPr>
            </a:lvl1pPr>
            <a:lvl2pPr>
              <a:defRPr>
                <a:solidFill>
                  <a:srgbClr val="34495E"/>
                </a:solidFill>
              </a:defRPr>
            </a:lvl2pPr>
            <a:lvl3pPr>
              <a:defRPr>
                <a:solidFill>
                  <a:srgbClr val="34495E"/>
                </a:solidFill>
              </a:defRPr>
            </a:lvl3pPr>
            <a:lvl4pPr>
              <a:defRPr>
                <a:solidFill>
                  <a:srgbClr val="34495E"/>
                </a:solidFill>
              </a:defRPr>
            </a:lvl4pPr>
            <a:lvl5pPr>
              <a:defRPr>
                <a:solidFill>
                  <a:srgbClr val="34495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94DF6E-71DB-4B46-B221-4C8051207109}"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F4F3E-103E-455C-A881-15895E2F2FF5}" type="slidenum">
              <a:rPr lang="en-GB" smtClean="0"/>
              <a:t>‹#›</a:t>
            </a:fld>
            <a:endParaRPr lang="en-GB"/>
          </a:p>
        </p:txBody>
      </p:sp>
    </p:spTree>
    <p:extLst>
      <p:ext uri="{BB962C8B-B14F-4D97-AF65-F5344CB8AC3E}">
        <p14:creationId xmlns:p14="http://schemas.microsoft.com/office/powerpoint/2010/main" val="4154450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94DF6E-71DB-4B46-B221-4C8051207109}"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F4F3E-103E-455C-A881-15895E2F2FF5}" type="slidenum">
              <a:rPr lang="en-GB" smtClean="0"/>
              <a:t>‹#›</a:t>
            </a:fld>
            <a:endParaRPr lang="en-GB"/>
          </a:p>
        </p:txBody>
      </p:sp>
    </p:spTree>
    <p:extLst>
      <p:ext uri="{BB962C8B-B14F-4D97-AF65-F5344CB8AC3E}">
        <p14:creationId xmlns:p14="http://schemas.microsoft.com/office/powerpoint/2010/main" val="2102121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3E1B0E4-6009-4C1E-AE07-E7550EB093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30" y="0"/>
            <a:ext cx="12187939" cy="6858000"/>
          </a:xfrm>
          <a:prstGeom prst="rect">
            <a:avLst/>
          </a:prstGeom>
        </p:spPr>
      </p:pic>
      <p:sp>
        <p:nvSpPr>
          <p:cNvPr id="2" name="Title 1"/>
          <p:cNvSpPr>
            <a:spLocks noGrp="1"/>
          </p:cNvSpPr>
          <p:nvPr>
            <p:ph type="title"/>
          </p:nvPr>
        </p:nvSpPr>
        <p:spPr>
          <a:xfrm>
            <a:off x="838200" y="197485"/>
            <a:ext cx="10515600" cy="1325563"/>
          </a:xfrm>
        </p:spPr>
        <p:txBody>
          <a:bodyPr/>
          <a:lstStyle>
            <a:lvl1pPr>
              <a:defRPr cap="all" baseline="0">
                <a:solidFill>
                  <a:srgbClr val="1CAEC2"/>
                </a:solidFill>
              </a:defRPr>
            </a:lvl1pPr>
          </a:lstStyle>
          <a:p>
            <a:r>
              <a:rPr lang="en-US"/>
              <a:t>Click to edit Master title style</a:t>
            </a:r>
            <a:endParaRPr lang="en-GB"/>
          </a:p>
        </p:txBody>
      </p:sp>
      <p:sp>
        <p:nvSpPr>
          <p:cNvPr id="3" name="Content Placeholder 2"/>
          <p:cNvSpPr>
            <a:spLocks noGrp="1"/>
          </p:cNvSpPr>
          <p:nvPr>
            <p:ph sz="half" idx="1"/>
          </p:nvPr>
        </p:nvSpPr>
        <p:spPr>
          <a:xfrm>
            <a:off x="838200" y="1657985"/>
            <a:ext cx="5181600" cy="4351338"/>
          </a:xfrm>
        </p:spPr>
        <p:txBody>
          <a:bodyPr/>
          <a:lstStyle>
            <a:lvl1pPr>
              <a:defRPr>
                <a:solidFill>
                  <a:srgbClr val="34495E"/>
                </a:solidFill>
              </a:defRPr>
            </a:lvl1pPr>
            <a:lvl2pPr>
              <a:defRPr>
                <a:solidFill>
                  <a:srgbClr val="34495E"/>
                </a:solidFill>
              </a:defRPr>
            </a:lvl2pPr>
            <a:lvl3pPr>
              <a:defRPr>
                <a:solidFill>
                  <a:srgbClr val="34495E"/>
                </a:solidFill>
              </a:defRPr>
            </a:lvl3pPr>
            <a:lvl4pPr>
              <a:defRPr>
                <a:solidFill>
                  <a:srgbClr val="34495E"/>
                </a:solidFill>
              </a:defRPr>
            </a:lvl4pPr>
            <a:lvl5pPr>
              <a:defRPr>
                <a:solidFill>
                  <a:srgbClr val="34495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657985"/>
            <a:ext cx="5181600" cy="4351338"/>
          </a:xfrm>
        </p:spPr>
        <p:txBody>
          <a:bodyPr/>
          <a:lstStyle>
            <a:lvl1pPr>
              <a:defRPr>
                <a:solidFill>
                  <a:srgbClr val="34495E"/>
                </a:solidFill>
              </a:defRPr>
            </a:lvl1pPr>
            <a:lvl2pPr>
              <a:defRPr>
                <a:solidFill>
                  <a:srgbClr val="34495E"/>
                </a:solidFill>
              </a:defRPr>
            </a:lvl2pPr>
            <a:lvl3pPr>
              <a:defRPr>
                <a:solidFill>
                  <a:srgbClr val="34495E"/>
                </a:solidFill>
              </a:defRPr>
            </a:lvl3pPr>
            <a:lvl4pPr>
              <a:defRPr>
                <a:solidFill>
                  <a:srgbClr val="34495E"/>
                </a:solidFill>
              </a:defRPr>
            </a:lvl4pPr>
            <a:lvl5pPr>
              <a:defRPr>
                <a:solidFill>
                  <a:srgbClr val="34495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694DF6E-71DB-4B46-B221-4C8051207109}" type="datetimeFigureOut">
              <a:rPr lang="en-GB" smtClean="0"/>
              <a:t>24/04/2020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1F4F3E-103E-455C-A881-15895E2F2FF5}" type="slidenum">
              <a:rPr lang="en-GB" smtClean="0"/>
              <a:t>‹#›</a:t>
            </a:fld>
            <a:endParaRPr lang="en-GB"/>
          </a:p>
        </p:txBody>
      </p:sp>
    </p:spTree>
    <p:extLst>
      <p:ext uri="{BB962C8B-B14F-4D97-AF65-F5344CB8AC3E}">
        <p14:creationId xmlns:p14="http://schemas.microsoft.com/office/powerpoint/2010/main" val="3893159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D4EC560-D7EF-4F31-BD81-EAA11628AD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30" y="0"/>
            <a:ext cx="12187939" cy="6858000"/>
          </a:xfrm>
          <a:prstGeom prst="rect">
            <a:avLst/>
          </a:prstGeom>
        </p:spPr>
      </p:pic>
      <p:sp>
        <p:nvSpPr>
          <p:cNvPr id="2" name="Title 1"/>
          <p:cNvSpPr>
            <a:spLocks noGrp="1"/>
          </p:cNvSpPr>
          <p:nvPr>
            <p:ph type="title"/>
          </p:nvPr>
        </p:nvSpPr>
        <p:spPr>
          <a:xfrm>
            <a:off x="839788" y="104775"/>
            <a:ext cx="10515600" cy="1325563"/>
          </a:xfrm>
        </p:spPr>
        <p:txBody>
          <a:bodyPr/>
          <a:lstStyle>
            <a:lvl1pPr>
              <a:defRPr cap="all" baseline="0">
                <a:solidFill>
                  <a:srgbClr val="1CAEC2"/>
                </a:solidFill>
              </a:defRPr>
            </a:lvl1pPr>
          </a:lstStyle>
          <a:p>
            <a:r>
              <a:rPr lang="en-US"/>
              <a:t>Click to edit Master title style</a:t>
            </a:r>
            <a:endParaRPr lang="en-GB"/>
          </a:p>
        </p:txBody>
      </p:sp>
      <p:sp>
        <p:nvSpPr>
          <p:cNvPr id="3" name="Text Placeholder 2"/>
          <p:cNvSpPr>
            <a:spLocks noGrp="1"/>
          </p:cNvSpPr>
          <p:nvPr>
            <p:ph type="body" idx="1"/>
          </p:nvPr>
        </p:nvSpPr>
        <p:spPr>
          <a:xfrm>
            <a:off x="839788" y="1620203"/>
            <a:ext cx="5157787" cy="823912"/>
          </a:xfrm>
        </p:spPr>
        <p:txBody>
          <a:bodyPr anchor="b"/>
          <a:lstStyle>
            <a:lvl1pPr marL="0" indent="0">
              <a:buNone/>
              <a:defRPr sz="2400" b="1">
                <a:solidFill>
                  <a:srgbClr val="34495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444115"/>
            <a:ext cx="5157787" cy="3684588"/>
          </a:xfrm>
        </p:spPr>
        <p:txBody>
          <a:bodyPr/>
          <a:lstStyle>
            <a:lvl1pPr>
              <a:defRPr>
                <a:solidFill>
                  <a:srgbClr val="34495E"/>
                </a:solidFill>
              </a:defRPr>
            </a:lvl1pPr>
            <a:lvl2pPr>
              <a:defRPr>
                <a:solidFill>
                  <a:srgbClr val="34495E"/>
                </a:solidFill>
              </a:defRPr>
            </a:lvl2pPr>
            <a:lvl3pPr>
              <a:defRPr>
                <a:solidFill>
                  <a:srgbClr val="34495E"/>
                </a:solidFill>
              </a:defRPr>
            </a:lvl3pPr>
            <a:lvl4pPr>
              <a:defRPr>
                <a:solidFill>
                  <a:srgbClr val="34495E"/>
                </a:solidFill>
              </a:defRPr>
            </a:lvl4pPr>
            <a:lvl5pPr>
              <a:defRPr>
                <a:solidFill>
                  <a:srgbClr val="34495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20203"/>
            <a:ext cx="5183188" cy="823912"/>
          </a:xfrm>
        </p:spPr>
        <p:txBody>
          <a:bodyPr anchor="b"/>
          <a:lstStyle>
            <a:lvl1pPr marL="0" indent="0">
              <a:buNone/>
              <a:defRPr sz="2400" b="1">
                <a:solidFill>
                  <a:srgbClr val="34495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44115"/>
            <a:ext cx="5183188" cy="3684588"/>
          </a:xfrm>
        </p:spPr>
        <p:txBody>
          <a:bodyPr/>
          <a:lstStyle>
            <a:lvl1pPr>
              <a:defRPr>
                <a:solidFill>
                  <a:srgbClr val="34495E"/>
                </a:solidFill>
              </a:defRPr>
            </a:lvl1pPr>
            <a:lvl2pPr>
              <a:defRPr>
                <a:solidFill>
                  <a:srgbClr val="34495E"/>
                </a:solidFill>
              </a:defRPr>
            </a:lvl2pPr>
            <a:lvl3pPr>
              <a:defRPr>
                <a:solidFill>
                  <a:srgbClr val="34495E"/>
                </a:solidFill>
              </a:defRPr>
            </a:lvl3pPr>
            <a:lvl4pPr>
              <a:defRPr>
                <a:solidFill>
                  <a:srgbClr val="34495E"/>
                </a:solidFill>
              </a:defRPr>
            </a:lvl4pPr>
            <a:lvl5pPr>
              <a:defRPr>
                <a:solidFill>
                  <a:srgbClr val="34495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694DF6E-71DB-4B46-B221-4C8051207109}" type="datetimeFigureOut">
              <a:rPr lang="en-GB" smtClean="0"/>
              <a:t>24/04/2020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91F4F3E-103E-455C-A881-15895E2F2FF5}" type="slidenum">
              <a:rPr lang="en-GB" smtClean="0"/>
              <a:t>‹#›</a:t>
            </a:fld>
            <a:endParaRPr lang="en-GB"/>
          </a:p>
        </p:txBody>
      </p:sp>
    </p:spTree>
    <p:extLst>
      <p:ext uri="{BB962C8B-B14F-4D97-AF65-F5344CB8AC3E}">
        <p14:creationId xmlns:p14="http://schemas.microsoft.com/office/powerpoint/2010/main" val="2672566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30" y="0"/>
            <a:ext cx="12187939" cy="6858000"/>
          </a:xfrm>
          <a:prstGeom prst="rect">
            <a:avLst/>
          </a:prstGeom>
        </p:spPr>
      </p:pic>
      <p:sp>
        <p:nvSpPr>
          <p:cNvPr id="2" name="Title 1"/>
          <p:cNvSpPr>
            <a:spLocks noGrp="1"/>
          </p:cNvSpPr>
          <p:nvPr>
            <p:ph type="title"/>
          </p:nvPr>
        </p:nvSpPr>
        <p:spPr>
          <a:xfrm>
            <a:off x="838199" y="63200"/>
            <a:ext cx="10515600" cy="1325563"/>
          </a:xfrm>
        </p:spPr>
        <p:txBody>
          <a:bodyPr/>
          <a:lstStyle>
            <a:lvl1pPr>
              <a:defRPr cap="all" baseline="0">
                <a:solidFill>
                  <a:srgbClr val="1CAEC2"/>
                </a:solidFill>
              </a:defRPr>
            </a:lvl1pPr>
          </a:lstStyle>
          <a:p>
            <a:r>
              <a:rPr lang="en-US"/>
              <a:t>Click to edit Master title style</a:t>
            </a:r>
            <a:endParaRPr lang="en-GB"/>
          </a:p>
        </p:txBody>
      </p:sp>
      <p:sp>
        <p:nvSpPr>
          <p:cNvPr id="3" name="Content Placeholder 2"/>
          <p:cNvSpPr>
            <a:spLocks noGrp="1"/>
          </p:cNvSpPr>
          <p:nvPr>
            <p:ph idx="1"/>
          </p:nvPr>
        </p:nvSpPr>
        <p:spPr>
          <a:xfrm>
            <a:off x="838200" y="1604513"/>
            <a:ext cx="10515600" cy="4572450"/>
          </a:xfrm>
        </p:spPr>
        <p:txBody>
          <a:bodyPr/>
          <a:lstStyle>
            <a:lvl1pPr>
              <a:defRPr>
                <a:solidFill>
                  <a:srgbClr val="34495E"/>
                </a:solidFill>
              </a:defRPr>
            </a:lvl1pPr>
            <a:lvl2pPr>
              <a:defRPr>
                <a:solidFill>
                  <a:srgbClr val="34495E"/>
                </a:solidFill>
              </a:defRPr>
            </a:lvl2pPr>
            <a:lvl3pPr>
              <a:defRPr>
                <a:solidFill>
                  <a:srgbClr val="34495E"/>
                </a:solidFill>
              </a:defRPr>
            </a:lvl3pPr>
            <a:lvl4pPr>
              <a:defRPr>
                <a:solidFill>
                  <a:srgbClr val="34495E"/>
                </a:solidFill>
              </a:defRPr>
            </a:lvl4pPr>
            <a:lvl5pPr>
              <a:defRPr>
                <a:solidFill>
                  <a:srgbClr val="34495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94DF6E-71DB-4B46-B221-4C8051207109}"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F4F3E-103E-455C-A881-15895E2F2FF5}" type="slidenum">
              <a:rPr lang="en-GB" smtClean="0"/>
              <a:t>‹#›</a:t>
            </a:fld>
            <a:endParaRPr lang="en-GB"/>
          </a:p>
        </p:txBody>
      </p:sp>
    </p:spTree>
    <p:extLst>
      <p:ext uri="{BB962C8B-B14F-4D97-AF65-F5344CB8AC3E}">
        <p14:creationId xmlns:p14="http://schemas.microsoft.com/office/powerpoint/2010/main" val="25739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694DF6E-71DB-4B46-B221-4C8051207109}" type="datetimeFigureOut">
              <a:rPr lang="en-GB" smtClean="0"/>
              <a:t>24/04/2020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91F4F3E-103E-455C-A881-15895E2F2FF5}" type="slidenum">
              <a:rPr lang="en-GB" smtClean="0"/>
              <a:t>‹#›</a:t>
            </a:fld>
            <a:endParaRPr lang="en-GB"/>
          </a:p>
        </p:txBody>
      </p:sp>
    </p:spTree>
    <p:extLst>
      <p:ext uri="{BB962C8B-B14F-4D97-AF65-F5344CB8AC3E}">
        <p14:creationId xmlns:p14="http://schemas.microsoft.com/office/powerpoint/2010/main" val="2531221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94DF6E-71DB-4B46-B221-4C8051207109}" type="datetimeFigureOut">
              <a:rPr lang="en-GB" smtClean="0"/>
              <a:t>24/04/2020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91F4F3E-103E-455C-A881-15895E2F2FF5}" type="slidenum">
              <a:rPr lang="en-GB" smtClean="0"/>
              <a:t>‹#›</a:t>
            </a:fld>
            <a:endParaRPr lang="en-GB"/>
          </a:p>
        </p:txBody>
      </p:sp>
    </p:spTree>
    <p:extLst>
      <p:ext uri="{BB962C8B-B14F-4D97-AF65-F5344CB8AC3E}">
        <p14:creationId xmlns:p14="http://schemas.microsoft.com/office/powerpoint/2010/main" val="4067802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499490-F9DB-4533-BE73-808C0FDAFD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31" y="0"/>
            <a:ext cx="12187938" cy="6858000"/>
          </a:xfrm>
          <a:prstGeom prst="rect">
            <a:avLst/>
          </a:prstGeom>
        </p:spPr>
      </p:pic>
      <p:sp>
        <p:nvSpPr>
          <p:cNvPr id="2" name="Title 1"/>
          <p:cNvSpPr>
            <a:spLocks noGrp="1"/>
          </p:cNvSpPr>
          <p:nvPr>
            <p:ph type="ctrTitle"/>
          </p:nvPr>
        </p:nvSpPr>
        <p:spPr>
          <a:xfrm>
            <a:off x="472867" y="4161801"/>
            <a:ext cx="4868254" cy="1563865"/>
          </a:xfrm>
        </p:spPr>
        <p:txBody>
          <a:bodyPr anchor="b">
            <a:normAutofit/>
          </a:bodyPr>
          <a:lstStyle>
            <a:lvl1pPr algn="l">
              <a:defRPr sz="4400" cap="all" baseline="0">
                <a:solidFill>
                  <a:srgbClr val="34495E"/>
                </a:solidFill>
              </a:defRPr>
            </a:lvl1pPr>
          </a:lstStyle>
          <a:p>
            <a:r>
              <a:rPr lang="en-US"/>
              <a:t>Click to edit Master title style</a:t>
            </a:r>
            <a:endParaRPr lang="en-GB"/>
          </a:p>
        </p:txBody>
      </p:sp>
      <p:sp>
        <p:nvSpPr>
          <p:cNvPr id="3" name="Subtitle 2"/>
          <p:cNvSpPr>
            <a:spLocks noGrp="1"/>
          </p:cNvSpPr>
          <p:nvPr>
            <p:ph type="subTitle" idx="1"/>
          </p:nvPr>
        </p:nvSpPr>
        <p:spPr>
          <a:xfrm>
            <a:off x="472867" y="5922235"/>
            <a:ext cx="7149982" cy="434115"/>
          </a:xfrm>
        </p:spPr>
        <p:txBody>
          <a:bodyPr/>
          <a:lstStyle>
            <a:lvl1pPr marL="0" indent="0" algn="l">
              <a:buNone/>
              <a:defRPr sz="2400" cap="all" baseline="0">
                <a:solidFill>
                  <a:srgbClr val="1CAEC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831889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1D1F9A-8611-45C6-B56F-3E30C91400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31" y="0"/>
            <a:ext cx="12187938" cy="6858000"/>
          </a:xfrm>
          <a:prstGeom prst="rect">
            <a:avLst/>
          </a:prstGeom>
        </p:spPr>
      </p:pic>
      <p:sp>
        <p:nvSpPr>
          <p:cNvPr id="2" name="Title 1"/>
          <p:cNvSpPr>
            <a:spLocks noGrp="1"/>
          </p:cNvSpPr>
          <p:nvPr>
            <p:ph type="ctrTitle"/>
          </p:nvPr>
        </p:nvSpPr>
        <p:spPr>
          <a:xfrm>
            <a:off x="472867" y="4161801"/>
            <a:ext cx="4868254" cy="1563865"/>
          </a:xfrm>
        </p:spPr>
        <p:txBody>
          <a:bodyPr anchor="b">
            <a:normAutofit/>
          </a:bodyPr>
          <a:lstStyle>
            <a:lvl1pPr algn="l">
              <a:defRPr sz="4400" cap="all" baseline="0">
                <a:solidFill>
                  <a:srgbClr val="34495E"/>
                </a:solidFill>
              </a:defRPr>
            </a:lvl1pPr>
          </a:lstStyle>
          <a:p>
            <a:r>
              <a:rPr lang="en-US"/>
              <a:t>Click to edit Master title style</a:t>
            </a:r>
            <a:endParaRPr lang="en-GB"/>
          </a:p>
        </p:txBody>
      </p:sp>
      <p:sp>
        <p:nvSpPr>
          <p:cNvPr id="3" name="Subtitle 2"/>
          <p:cNvSpPr>
            <a:spLocks noGrp="1"/>
          </p:cNvSpPr>
          <p:nvPr>
            <p:ph type="subTitle" idx="1"/>
          </p:nvPr>
        </p:nvSpPr>
        <p:spPr>
          <a:xfrm>
            <a:off x="472867" y="5922235"/>
            <a:ext cx="7149982" cy="434115"/>
          </a:xfrm>
        </p:spPr>
        <p:txBody>
          <a:bodyPr/>
          <a:lstStyle>
            <a:lvl1pPr marL="0" indent="0" algn="l">
              <a:buNone/>
              <a:defRPr sz="2400" cap="all" baseline="0">
                <a:solidFill>
                  <a:srgbClr val="1CAEC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794679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AEB5D5-ACA4-40A1-8923-D1A9760E54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31" y="0"/>
            <a:ext cx="12187938" cy="6858000"/>
          </a:xfrm>
          <a:prstGeom prst="rect">
            <a:avLst/>
          </a:prstGeom>
        </p:spPr>
      </p:pic>
      <p:sp>
        <p:nvSpPr>
          <p:cNvPr id="2" name="Title 1"/>
          <p:cNvSpPr>
            <a:spLocks noGrp="1"/>
          </p:cNvSpPr>
          <p:nvPr>
            <p:ph type="ctrTitle"/>
          </p:nvPr>
        </p:nvSpPr>
        <p:spPr>
          <a:xfrm>
            <a:off x="472867" y="4161801"/>
            <a:ext cx="4868254" cy="1563865"/>
          </a:xfrm>
        </p:spPr>
        <p:txBody>
          <a:bodyPr anchor="b">
            <a:normAutofit/>
          </a:bodyPr>
          <a:lstStyle>
            <a:lvl1pPr algn="l">
              <a:defRPr sz="4400" cap="all" baseline="0">
                <a:solidFill>
                  <a:srgbClr val="34495E"/>
                </a:solidFill>
              </a:defRPr>
            </a:lvl1pPr>
          </a:lstStyle>
          <a:p>
            <a:r>
              <a:rPr lang="en-US"/>
              <a:t>Click to edit Master title style</a:t>
            </a:r>
            <a:endParaRPr lang="en-GB"/>
          </a:p>
        </p:txBody>
      </p:sp>
      <p:sp>
        <p:nvSpPr>
          <p:cNvPr id="3" name="Subtitle 2"/>
          <p:cNvSpPr>
            <a:spLocks noGrp="1"/>
          </p:cNvSpPr>
          <p:nvPr>
            <p:ph type="subTitle" idx="1"/>
          </p:nvPr>
        </p:nvSpPr>
        <p:spPr>
          <a:xfrm>
            <a:off x="472867" y="5922235"/>
            <a:ext cx="7149982" cy="434115"/>
          </a:xfrm>
        </p:spPr>
        <p:txBody>
          <a:bodyPr/>
          <a:lstStyle>
            <a:lvl1pPr marL="0" indent="0" algn="l">
              <a:buNone/>
              <a:defRPr sz="2400" cap="all" baseline="0">
                <a:solidFill>
                  <a:srgbClr val="1CAEC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8020650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5" name="Picture 4" descr="A close up of a logo&#10;&#10;Description generated with high confidence">
            <a:extLst>
              <a:ext uri="{FF2B5EF4-FFF2-40B4-BE49-F238E27FC236}">
                <a16:creationId xmlns:a16="http://schemas.microsoft.com/office/drawing/2014/main" id="{A566BDEE-8D8F-443C-BA60-820E2B7B97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31" y="0"/>
            <a:ext cx="12187938" cy="6858000"/>
          </a:xfrm>
          <a:prstGeom prst="rect">
            <a:avLst/>
          </a:prstGeom>
        </p:spPr>
      </p:pic>
      <p:sp>
        <p:nvSpPr>
          <p:cNvPr id="2" name="Title 1"/>
          <p:cNvSpPr>
            <a:spLocks noGrp="1"/>
          </p:cNvSpPr>
          <p:nvPr>
            <p:ph type="ctrTitle"/>
          </p:nvPr>
        </p:nvSpPr>
        <p:spPr>
          <a:xfrm>
            <a:off x="472867" y="4161801"/>
            <a:ext cx="4868254" cy="1563865"/>
          </a:xfrm>
        </p:spPr>
        <p:txBody>
          <a:bodyPr anchor="b">
            <a:normAutofit/>
          </a:bodyPr>
          <a:lstStyle>
            <a:lvl1pPr algn="l">
              <a:defRPr sz="4400" cap="all" baseline="0">
                <a:solidFill>
                  <a:srgbClr val="34495E"/>
                </a:solidFill>
              </a:defRPr>
            </a:lvl1pPr>
          </a:lstStyle>
          <a:p>
            <a:r>
              <a:rPr lang="en-US"/>
              <a:t>Click to edit Master title style</a:t>
            </a:r>
            <a:endParaRPr lang="en-GB"/>
          </a:p>
        </p:txBody>
      </p:sp>
      <p:sp>
        <p:nvSpPr>
          <p:cNvPr id="3" name="Subtitle 2"/>
          <p:cNvSpPr>
            <a:spLocks noGrp="1"/>
          </p:cNvSpPr>
          <p:nvPr>
            <p:ph type="subTitle" idx="1"/>
          </p:nvPr>
        </p:nvSpPr>
        <p:spPr>
          <a:xfrm>
            <a:off x="472867" y="5922235"/>
            <a:ext cx="7149982" cy="434115"/>
          </a:xfrm>
        </p:spPr>
        <p:txBody>
          <a:bodyPr/>
          <a:lstStyle>
            <a:lvl1pPr marL="0" indent="0" algn="l">
              <a:buNone/>
              <a:defRPr sz="2400" cap="all" baseline="0">
                <a:solidFill>
                  <a:srgbClr val="1CAEC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5280976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8A4C74-EF31-4F90-85F8-1ABB0DA5CC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31" y="0"/>
            <a:ext cx="12187938" cy="6858000"/>
          </a:xfrm>
          <a:prstGeom prst="rect">
            <a:avLst/>
          </a:prstGeom>
        </p:spPr>
      </p:pic>
      <p:sp>
        <p:nvSpPr>
          <p:cNvPr id="2" name="Title 1"/>
          <p:cNvSpPr>
            <a:spLocks noGrp="1"/>
          </p:cNvSpPr>
          <p:nvPr>
            <p:ph type="ctrTitle"/>
          </p:nvPr>
        </p:nvSpPr>
        <p:spPr>
          <a:xfrm>
            <a:off x="472867" y="4161801"/>
            <a:ext cx="4868254" cy="1563865"/>
          </a:xfrm>
        </p:spPr>
        <p:txBody>
          <a:bodyPr anchor="b">
            <a:normAutofit/>
          </a:bodyPr>
          <a:lstStyle>
            <a:lvl1pPr algn="l">
              <a:defRPr sz="4400" cap="all" baseline="0">
                <a:solidFill>
                  <a:srgbClr val="34495E"/>
                </a:solidFill>
              </a:defRPr>
            </a:lvl1pPr>
          </a:lstStyle>
          <a:p>
            <a:r>
              <a:rPr lang="en-US"/>
              <a:t>Click to edit Master title style</a:t>
            </a:r>
            <a:endParaRPr lang="en-GB"/>
          </a:p>
        </p:txBody>
      </p:sp>
      <p:sp>
        <p:nvSpPr>
          <p:cNvPr id="3" name="Subtitle 2"/>
          <p:cNvSpPr>
            <a:spLocks noGrp="1"/>
          </p:cNvSpPr>
          <p:nvPr>
            <p:ph type="subTitle" idx="1"/>
          </p:nvPr>
        </p:nvSpPr>
        <p:spPr>
          <a:xfrm>
            <a:off x="472867" y="5922235"/>
            <a:ext cx="7149982" cy="434115"/>
          </a:xfrm>
        </p:spPr>
        <p:txBody>
          <a:bodyPr/>
          <a:lstStyle>
            <a:lvl1pPr marL="0" indent="0" algn="l">
              <a:buNone/>
              <a:defRPr sz="2400" cap="all" baseline="0">
                <a:solidFill>
                  <a:srgbClr val="1CAEC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225103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5" name="Picture 4" descr="A close up of a logo&#10;&#10;Description generated with high confidence">
            <a:extLst>
              <a:ext uri="{FF2B5EF4-FFF2-40B4-BE49-F238E27FC236}">
                <a16:creationId xmlns:a16="http://schemas.microsoft.com/office/drawing/2014/main" id="{C690BCE0-510E-4AD4-98FF-3A4D25CCBD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31" y="0"/>
            <a:ext cx="12187938" cy="6858000"/>
          </a:xfrm>
          <a:prstGeom prst="rect">
            <a:avLst/>
          </a:prstGeom>
        </p:spPr>
      </p:pic>
      <p:sp>
        <p:nvSpPr>
          <p:cNvPr id="2" name="Title 1"/>
          <p:cNvSpPr>
            <a:spLocks noGrp="1"/>
          </p:cNvSpPr>
          <p:nvPr>
            <p:ph type="ctrTitle"/>
          </p:nvPr>
        </p:nvSpPr>
        <p:spPr>
          <a:xfrm>
            <a:off x="472867" y="4161801"/>
            <a:ext cx="4868254" cy="1563865"/>
          </a:xfrm>
        </p:spPr>
        <p:txBody>
          <a:bodyPr anchor="b">
            <a:normAutofit/>
          </a:bodyPr>
          <a:lstStyle>
            <a:lvl1pPr algn="l">
              <a:defRPr sz="4400" cap="all" baseline="0">
                <a:solidFill>
                  <a:srgbClr val="E2E9F2"/>
                </a:solidFill>
              </a:defRPr>
            </a:lvl1pPr>
          </a:lstStyle>
          <a:p>
            <a:r>
              <a:rPr lang="en-US"/>
              <a:t>Click to edit Master title style</a:t>
            </a:r>
            <a:endParaRPr lang="en-GB"/>
          </a:p>
        </p:txBody>
      </p:sp>
      <p:sp>
        <p:nvSpPr>
          <p:cNvPr id="3" name="Subtitle 2"/>
          <p:cNvSpPr>
            <a:spLocks noGrp="1"/>
          </p:cNvSpPr>
          <p:nvPr>
            <p:ph type="subTitle" idx="1"/>
          </p:nvPr>
        </p:nvSpPr>
        <p:spPr>
          <a:xfrm>
            <a:off x="472867" y="5922235"/>
            <a:ext cx="7149982" cy="434115"/>
          </a:xfrm>
        </p:spPr>
        <p:txBody>
          <a:bodyPr/>
          <a:lstStyle>
            <a:lvl1pPr marL="0" indent="0" algn="l">
              <a:buNone/>
              <a:defRPr sz="2400" cap="all" baseline="0">
                <a:solidFill>
                  <a:srgbClr val="1CAEC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1190743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88E34E-AB87-4CE8-9D33-982AE236CB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31" y="0"/>
            <a:ext cx="12187938" cy="6858000"/>
          </a:xfrm>
          <a:prstGeom prst="rect">
            <a:avLst/>
          </a:prstGeom>
        </p:spPr>
      </p:pic>
      <p:sp>
        <p:nvSpPr>
          <p:cNvPr id="2" name="Title 1"/>
          <p:cNvSpPr>
            <a:spLocks noGrp="1"/>
          </p:cNvSpPr>
          <p:nvPr>
            <p:ph type="ctrTitle"/>
          </p:nvPr>
        </p:nvSpPr>
        <p:spPr>
          <a:xfrm>
            <a:off x="472867" y="4161801"/>
            <a:ext cx="4868254" cy="1563865"/>
          </a:xfrm>
        </p:spPr>
        <p:txBody>
          <a:bodyPr anchor="b">
            <a:normAutofit/>
          </a:bodyPr>
          <a:lstStyle>
            <a:lvl1pPr algn="l">
              <a:defRPr sz="4400" cap="all" baseline="0">
                <a:solidFill>
                  <a:srgbClr val="E2E9F2"/>
                </a:solidFill>
              </a:defRPr>
            </a:lvl1pPr>
          </a:lstStyle>
          <a:p>
            <a:r>
              <a:rPr lang="en-US"/>
              <a:t>Click to edit Master title style</a:t>
            </a:r>
            <a:endParaRPr lang="en-GB"/>
          </a:p>
        </p:txBody>
      </p:sp>
      <p:sp>
        <p:nvSpPr>
          <p:cNvPr id="3" name="Subtitle 2"/>
          <p:cNvSpPr>
            <a:spLocks noGrp="1"/>
          </p:cNvSpPr>
          <p:nvPr>
            <p:ph type="subTitle" idx="1"/>
          </p:nvPr>
        </p:nvSpPr>
        <p:spPr>
          <a:xfrm>
            <a:off x="472867" y="5922235"/>
            <a:ext cx="7149982" cy="434115"/>
          </a:xfrm>
        </p:spPr>
        <p:txBody>
          <a:bodyPr/>
          <a:lstStyle>
            <a:lvl1pPr marL="0" indent="0" algn="l">
              <a:buNone/>
              <a:defRPr sz="2400" cap="all" baseline="0">
                <a:solidFill>
                  <a:srgbClr val="1CAEC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1484929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A40E4C-01C2-47FF-8E38-2FC45E06DA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31" y="0"/>
            <a:ext cx="12187938" cy="6858000"/>
          </a:xfrm>
          <a:prstGeom prst="rect">
            <a:avLst/>
          </a:prstGeom>
        </p:spPr>
      </p:pic>
      <p:sp>
        <p:nvSpPr>
          <p:cNvPr id="2" name="Title 1"/>
          <p:cNvSpPr>
            <a:spLocks noGrp="1"/>
          </p:cNvSpPr>
          <p:nvPr>
            <p:ph type="ctrTitle"/>
          </p:nvPr>
        </p:nvSpPr>
        <p:spPr>
          <a:xfrm>
            <a:off x="472867" y="4161801"/>
            <a:ext cx="4868254" cy="1563865"/>
          </a:xfrm>
        </p:spPr>
        <p:txBody>
          <a:bodyPr anchor="b">
            <a:normAutofit/>
          </a:bodyPr>
          <a:lstStyle>
            <a:lvl1pPr algn="l">
              <a:defRPr sz="4400" cap="all" baseline="0">
                <a:solidFill>
                  <a:srgbClr val="E2E9F2"/>
                </a:solidFill>
              </a:defRPr>
            </a:lvl1pPr>
          </a:lstStyle>
          <a:p>
            <a:r>
              <a:rPr lang="en-US"/>
              <a:t>Click to edit Master title style</a:t>
            </a:r>
            <a:endParaRPr lang="en-GB"/>
          </a:p>
        </p:txBody>
      </p:sp>
      <p:sp>
        <p:nvSpPr>
          <p:cNvPr id="3" name="Subtitle 2"/>
          <p:cNvSpPr>
            <a:spLocks noGrp="1"/>
          </p:cNvSpPr>
          <p:nvPr>
            <p:ph type="subTitle" idx="1"/>
          </p:nvPr>
        </p:nvSpPr>
        <p:spPr>
          <a:xfrm>
            <a:off x="472867" y="5922235"/>
            <a:ext cx="7149982" cy="434115"/>
          </a:xfrm>
        </p:spPr>
        <p:txBody>
          <a:bodyPr/>
          <a:lstStyle>
            <a:lvl1pPr marL="0" indent="0" algn="l">
              <a:buNone/>
              <a:defRPr sz="2400" cap="all" baseline="0">
                <a:solidFill>
                  <a:srgbClr val="1CAEC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6604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5844F972-764E-48AA-BD9C-AECCC19867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0" y="0"/>
            <a:ext cx="12187939" cy="6858000"/>
          </a:xfrm>
          <a:prstGeom prst="rect">
            <a:avLst/>
          </a:prstGeom>
        </p:spPr>
      </p:pic>
      <p:sp>
        <p:nvSpPr>
          <p:cNvPr id="2" name="Title 1"/>
          <p:cNvSpPr>
            <a:spLocks noGrp="1"/>
          </p:cNvSpPr>
          <p:nvPr>
            <p:ph type="title"/>
          </p:nvPr>
        </p:nvSpPr>
        <p:spPr>
          <a:xfrm>
            <a:off x="838199" y="63201"/>
            <a:ext cx="10515600" cy="860276"/>
          </a:xfrm>
        </p:spPr>
        <p:txBody>
          <a:bodyPr/>
          <a:lstStyle>
            <a:lvl1pPr>
              <a:defRPr cap="all" baseline="0">
                <a:solidFill>
                  <a:srgbClr val="1CAEC2"/>
                </a:solidFill>
              </a:defRPr>
            </a:lvl1pPr>
          </a:lstStyle>
          <a:p>
            <a:r>
              <a:rPr lang="en-US"/>
              <a:t>Click to edit Master title style</a:t>
            </a:r>
            <a:endParaRPr lang="en-GB"/>
          </a:p>
        </p:txBody>
      </p:sp>
      <p:sp>
        <p:nvSpPr>
          <p:cNvPr id="3" name="Content Placeholder 2"/>
          <p:cNvSpPr>
            <a:spLocks noGrp="1"/>
          </p:cNvSpPr>
          <p:nvPr>
            <p:ph idx="1"/>
          </p:nvPr>
        </p:nvSpPr>
        <p:spPr>
          <a:xfrm>
            <a:off x="838200" y="1130060"/>
            <a:ext cx="10515600" cy="5046903"/>
          </a:xfrm>
        </p:spPr>
        <p:txBody>
          <a:bodyPr/>
          <a:lstStyle>
            <a:lvl1pPr>
              <a:defRPr>
                <a:solidFill>
                  <a:srgbClr val="34495E"/>
                </a:solidFill>
              </a:defRPr>
            </a:lvl1pPr>
            <a:lvl2pPr>
              <a:defRPr>
                <a:solidFill>
                  <a:srgbClr val="34495E"/>
                </a:solidFill>
              </a:defRPr>
            </a:lvl2pPr>
            <a:lvl3pPr>
              <a:defRPr>
                <a:solidFill>
                  <a:srgbClr val="34495E"/>
                </a:solidFill>
              </a:defRPr>
            </a:lvl3pPr>
            <a:lvl4pPr>
              <a:defRPr>
                <a:solidFill>
                  <a:srgbClr val="34495E"/>
                </a:solidFill>
              </a:defRPr>
            </a:lvl4pPr>
            <a:lvl5pPr>
              <a:defRPr>
                <a:solidFill>
                  <a:srgbClr val="34495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94DF6E-71DB-4B46-B221-4C8051207109}"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F4F3E-103E-455C-A881-15895E2F2FF5}" type="slidenum">
              <a:rPr lang="en-GB" smtClean="0"/>
              <a:t>‹#›</a:t>
            </a:fld>
            <a:endParaRPr lang="en-GB"/>
          </a:p>
        </p:txBody>
      </p:sp>
    </p:spTree>
    <p:extLst>
      <p:ext uri="{BB962C8B-B14F-4D97-AF65-F5344CB8AC3E}">
        <p14:creationId xmlns:p14="http://schemas.microsoft.com/office/powerpoint/2010/main" val="37789140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pic>
        <p:nvPicPr>
          <p:cNvPr id="6" name="Picture 5" descr="A close up of a logo&#10;&#10;Description generated with very high confidence">
            <a:extLst>
              <a:ext uri="{FF2B5EF4-FFF2-40B4-BE49-F238E27FC236}">
                <a16:creationId xmlns:a16="http://schemas.microsoft.com/office/drawing/2014/main" id="{0A2B3E09-3AA8-4321-8739-FACCE093E6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31" y="0"/>
            <a:ext cx="12187938" cy="6858000"/>
          </a:xfrm>
          <a:prstGeom prst="rect">
            <a:avLst/>
          </a:prstGeom>
        </p:spPr>
      </p:pic>
      <p:sp>
        <p:nvSpPr>
          <p:cNvPr id="2" name="Title 1"/>
          <p:cNvSpPr>
            <a:spLocks noGrp="1"/>
          </p:cNvSpPr>
          <p:nvPr>
            <p:ph type="ctrTitle"/>
          </p:nvPr>
        </p:nvSpPr>
        <p:spPr>
          <a:xfrm>
            <a:off x="472867" y="4161801"/>
            <a:ext cx="4868254" cy="1563865"/>
          </a:xfrm>
        </p:spPr>
        <p:txBody>
          <a:bodyPr anchor="b">
            <a:normAutofit/>
          </a:bodyPr>
          <a:lstStyle>
            <a:lvl1pPr algn="l">
              <a:defRPr sz="4400" cap="all" baseline="0">
                <a:solidFill>
                  <a:srgbClr val="E2E9F2"/>
                </a:solidFill>
              </a:defRPr>
            </a:lvl1pPr>
          </a:lstStyle>
          <a:p>
            <a:r>
              <a:rPr lang="en-US"/>
              <a:t>Click to edit Master title style</a:t>
            </a:r>
            <a:endParaRPr lang="en-GB"/>
          </a:p>
        </p:txBody>
      </p:sp>
      <p:sp>
        <p:nvSpPr>
          <p:cNvPr id="3" name="Subtitle 2"/>
          <p:cNvSpPr>
            <a:spLocks noGrp="1"/>
          </p:cNvSpPr>
          <p:nvPr>
            <p:ph type="subTitle" idx="1"/>
          </p:nvPr>
        </p:nvSpPr>
        <p:spPr>
          <a:xfrm>
            <a:off x="472867" y="5922235"/>
            <a:ext cx="7149982" cy="434115"/>
          </a:xfrm>
        </p:spPr>
        <p:txBody>
          <a:bodyPr/>
          <a:lstStyle>
            <a:lvl1pPr marL="0" indent="0" algn="l">
              <a:buNone/>
              <a:defRPr sz="2400" cap="all" baseline="0">
                <a:solidFill>
                  <a:srgbClr val="1CAEC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9970499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pic>
        <p:nvPicPr>
          <p:cNvPr id="6" name="Picture 5" descr="A close up of a logo&#10;&#10;Description generated with high confidence">
            <a:extLst>
              <a:ext uri="{FF2B5EF4-FFF2-40B4-BE49-F238E27FC236}">
                <a16:creationId xmlns:a16="http://schemas.microsoft.com/office/drawing/2014/main" id="{F87ADC73-E9AD-40D9-9BAC-4D99A0E803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31" y="0"/>
            <a:ext cx="12187938" cy="6858000"/>
          </a:xfrm>
          <a:prstGeom prst="rect">
            <a:avLst/>
          </a:prstGeom>
        </p:spPr>
      </p:pic>
      <p:sp>
        <p:nvSpPr>
          <p:cNvPr id="2" name="Title 1"/>
          <p:cNvSpPr>
            <a:spLocks noGrp="1"/>
          </p:cNvSpPr>
          <p:nvPr>
            <p:ph type="ctrTitle"/>
          </p:nvPr>
        </p:nvSpPr>
        <p:spPr>
          <a:xfrm>
            <a:off x="472867" y="4161801"/>
            <a:ext cx="4868254" cy="1563865"/>
          </a:xfrm>
        </p:spPr>
        <p:txBody>
          <a:bodyPr anchor="b">
            <a:normAutofit/>
          </a:bodyPr>
          <a:lstStyle>
            <a:lvl1pPr algn="l">
              <a:defRPr sz="4400" cap="all" baseline="0">
                <a:solidFill>
                  <a:srgbClr val="E2E9F2"/>
                </a:solidFill>
              </a:defRPr>
            </a:lvl1pPr>
          </a:lstStyle>
          <a:p>
            <a:r>
              <a:rPr lang="en-US"/>
              <a:t>Click to edit Master title style</a:t>
            </a:r>
            <a:endParaRPr lang="en-GB"/>
          </a:p>
        </p:txBody>
      </p:sp>
      <p:sp>
        <p:nvSpPr>
          <p:cNvPr id="3" name="Subtitle 2"/>
          <p:cNvSpPr>
            <a:spLocks noGrp="1"/>
          </p:cNvSpPr>
          <p:nvPr>
            <p:ph type="subTitle" idx="1"/>
          </p:nvPr>
        </p:nvSpPr>
        <p:spPr>
          <a:xfrm>
            <a:off x="472867" y="5922235"/>
            <a:ext cx="7149982" cy="434115"/>
          </a:xfrm>
        </p:spPr>
        <p:txBody>
          <a:bodyPr/>
          <a:lstStyle>
            <a:lvl1pPr marL="0" indent="0" algn="l">
              <a:buNone/>
              <a:defRPr sz="2400" cap="all" baseline="0">
                <a:solidFill>
                  <a:srgbClr val="1CAEC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8707910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pic>
        <p:nvPicPr>
          <p:cNvPr id="9" name="Picture 8" descr="A close up of a piece of paper&#10;&#10;Description generated with high confidence">
            <a:extLst>
              <a:ext uri="{FF2B5EF4-FFF2-40B4-BE49-F238E27FC236}">
                <a16:creationId xmlns:a16="http://schemas.microsoft.com/office/drawing/2014/main" id="{453C6454-23BC-4180-BD7F-F58399F7EC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31" y="0"/>
            <a:ext cx="12187938" cy="6858000"/>
          </a:xfrm>
          <a:prstGeom prst="rect">
            <a:avLst/>
          </a:prstGeom>
        </p:spPr>
      </p:pic>
      <p:sp>
        <p:nvSpPr>
          <p:cNvPr id="2" name="Title 1"/>
          <p:cNvSpPr>
            <a:spLocks noGrp="1"/>
          </p:cNvSpPr>
          <p:nvPr>
            <p:ph type="ctrTitle" hasCustomPrompt="1"/>
          </p:nvPr>
        </p:nvSpPr>
        <p:spPr>
          <a:xfrm>
            <a:off x="573278" y="2601973"/>
            <a:ext cx="8912551" cy="2387600"/>
          </a:xfrm>
        </p:spPr>
        <p:txBody>
          <a:bodyPr anchor="b">
            <a:normAutofit/>
          </a:bodyPr>
          <a:lstStyle>
            <a:lvl1pPr algn="l">
              <a:defRPr sz="4800" cap="all" baseline="0">
                <a:solidFill>
                  <a:srgbClr val="34495E"/>
                </a:solidFill>
              </a:defRPr>
            </a:lvl1pPr>
          </a:lstStyle>
          <a:p>
            <a:r>
              <a:rPr lang="en-US"/>
              <a:t>CLICK TO EDIT MASTER TITLE STYLE</a:t>
            </a:r>
            <a:endParaRPr lang="en-GB"/>
          </a:p>
        </p:txBody>
      </p:sp>
      <p:sp>
        <p:nvSpPr>
          <p:cNvPr id="3" name="Subtitle 2"/>
          <p:cNvSpPr>
            <a:spLocks noGrp="1"/>
          </p:cNvSpPr>
          <p:nvPr>
            <p:ph type="subTitle" idx="1"/>
          </p:nvPr>
        </p:nvSpPr>
        <p:spPr>
          <a:xfrm>
            <a:off x="573279" y="5081648"/>
            <a:ext cx="9144000" cy="948216"/>
          </a:xfrm>
        </p:spPr>
        <p:txBody>
          <a:bodyPr/>
          <a:lstStyle>
            <a:lvl1pPr marL="0" indent="0" algn="l">
              <a:buNone/>
              <a:defRPr sz="2400" cap="all" baseline="0">
                <a:solidFill>
                  <a:srgbClr val="1CAEC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694DF6E-71DB-4B46-B221-4C8051207109}"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F4F3E-103E-455C-A881-15895E2F2FF5}" type="slidenum">
              <a:rPr lang="en-GB" smtClean="0"/>
              <a:t>‹#›</a:t>
            </a:fld>
            <a:endParaRPr lang="en-GB"/>
          </a:p>
        </p:txBody>
      </p:sp>
    </p:spTree>
    <p:extLst>
      <p:ext uri="{BB962C8B-B14F-4D97-AF65-F5344CB8AC3E}">
        <p14:creationId xmlns:p14="http://schemas.microsoft.com/office/powerpoint/2010/main" val="42009982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7CE5C7F-0B98-4EDF-A12A-D41A11274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31" y="0"/>
            <a:ext cx="12187938" cy="6858000"/>
          </a:xfrm>
          <a:prstGeom prst="rect">
            <a:avLst/>
          </a:prstGeom>
        </p:spPr>
      </p:pic>
      <p:sp>
        <p:nvSpPr>
          <p:cNvPr id="2" name="Title 1"/>
          <p:cNvSpPr>
            <a:spLocks noGrp="1"/>
          </p:cNvSpPr>
          <p:nvPr>
            <p:ph type="ctrTitle" hasCustomPrompt="1"/>
          </p:nvPr>
        </p:nvSpPr>
        <p:spPr>
          <a:xfrm>
            <a:off x="573278" y="2601973"/>
            <a:ext cx="8912551" cy="2387600"/>
          </a:xfrm>
        </p:spPr>
        <p:txBody>
          <a:bodyPr anchor="b">
            <a:normAutofit/>
          </a:bodyPr>
          <a:lstStyle>
            <a:lvl1pPr algn="l">
              <a:defRPr sz="4800" cap="all" baseline="0">
                <a:solidFill>
                  <a:srgbClr val="34495E"/>
                </a:solidFill>
              </a:defRPr>
            </a:lvl1pPr>
          </a:lstStyle>
          <a:p>
            <a:r>
              <a:rPr lang="en-US"/>
              <a:t>CLICK TO EDIT MASTER TITLE STYLE</a:t>
            </a:r>
            <a:endParaRPr lang="en-GB"/>
          </a:p>
        </p:txBody>
      </p:sp>
      <p:sp>
        <p:nvSpPr>
          <p:cNvPr id="3" name="Subtitle 2"/>
          <p:cNvSpPr>
            <a:spLocks noGrp="1"/>
          </p:cNvSpPr>
          <p:nvPr>
            <p:ph type="subTitle" idx="1"/>
          </p:nvPr>
        </p:nvSpPr>
        <p:spPr>
          <a:xfrm>
            <a:off x="573279" y="5081648"/>
            <a:ext cx="9144000" cy="948216"/>
          </a:xfrm>
        </p:spPr>
        <p:txBody>
          <a:bodyPr/>
          <a:lstStyle>
            <a:lvl1pPr marL="0" indent="0" algn="l">
              <a:buNone/>
              <a:defRPr sz="2400" cap="all" baseline="0">
                <a:solidFill>
                  <a:srgbClr val="1CAEC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694DF6E-71DB-4B46-B221-4C8051207109}"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F4F3E-103E-455C-A881-15895E2F2FF5}" type="slidenum">
              <a:rPr lang="en-GB" smtClean="0"/>
              <a:t>‹#›</a:t>
            </a:fld>
            <a:endParaRPr lang="en-GB"/>
          </a:p>
        </p:txBody>
      </p:sp>
    </p:spTree>
    <p:extLst>
      <p:ext uri="{BB962C8B-B14F-4D97-AF65-F5344CB8AC3E}">
        <p14:creationId xmlns:p14="http://schemas.microsoft.com/office/powerpoint/2010/main" val="2340113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D83DD21-EA38-4BFF-B956-3F9E0E19CA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31" y="0"/>
            <a:ext cx="12187938" cy="6858000"/>
          </a:xfrm>
          <a:prstGeom prst="rect">
            <a:avLst/>
          </a:prstGeom>
        </p:spPr>
      </p:pic>
      <p:sp>
        <p:nvSpPr>
          <p:cNvPr id="2" name="Title 1"/>
          <p:cNvSpPr>
            <a:spLocks noGrp="1"/>
          </p:cNvSpPr>
          <p:nvPr>
            <p:ph type="ctrTitle" hasCustomPrompt="1"/>
          </p:nvPr>
        </p:nvSpPr>
        <p:spPr>
          <a:xfrm>
            <a:off x="573278" y="2601973"/>
            <a:ext cx="8912551" cy="2387600"/>
          </a:xfrm>
        </p:spPr>
        <p:txBody>
          <a:bodyPr anchor="b">
            <a:normAutofit/>
          </a:bodyPr>
          <a:lstStyle>
            <a:lvl1pPr algn="l">
              <a:defRPr sz="4800" cap="all" baseline="0">
                <a:solidFill>
                  <a:srgbClr val="34495E"/>
                </a:solidFill>
              </a:defRPr>
            </a:lvl1pPr>
          </a:lstStyle>
          <a:p>
            <a:r>
              <a:rPr lang="en-US"/>
              <a:t>CLICK TO EDIT MASTER TITLE STYLE</a:t>
            </a:r>
            <a:endParaRPr lang="en-GB"/>
          </a:p>
        </p:txBody>
      </p:sp>
      <p:sp>
        <p:nvSpPr>
          <p:cNvPr id="3" name="Subtitle 2"/>
          <p:cNvSpPr>
            <a:spLocks noGrp="1"/>
          </p:cNvSpPr>
          <p:nvPr>
            <p:ph type="subTitle" idx="1"/>
          </p:nvPr>
        </p:nvSpPr>
        <p:spPr>
          <a:xfrm>
            <a:off x="573279" y="5081648"/>
            <a:ext cx="9144000" cy="948216"/>
          </a:xfrm>
        </p:spPr>
        <p:txBody>
          <a:bodyPr/>
          <a:lstStyle>
            <a:lvl1pPr marL="0" indent="0" algn="l">
              <a:buNone/>
              <a:defRPr sz="2400" cap="all" baseline="0">
                <a:solidFill>
                  <a:srgbClr val="1CAEC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694DF6E-71DB-4B46-B221-4C8051207109}"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F4F3E-103E-455C-A881-15895E2F2FF5}" type="slidenum">
              <a:rPr lang="en-GB" smtClean="0"/>
              <a:t>‹#›</a:t>
            </a:fld>
            <a:endParaRPr lang="en-GB"/>
          </a:p>
        </p:txBody>
      </p:sp>
    </p:spTree>
    <p:extLst>
      <p:ext uri="{BB962C8B-B14F-4D97-AF65-F5344CB8AC3E}">
        <p14:creationId xmlns:p14="http://schemas.microsoft.com/office/powerpoint/2010/main" val="33110803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9E9500-5DD7-4405-A088-87B840C7FB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31" y="0"/>
            <a:ext cx="12187938" cy="6858000"/>
          </a:xfrm>
          <a:prstGeom prst="rect">
            <a:avLst/>
          </a:prstGeom>
        </p:spPr>
      </p:pic>
      <p:sp>
        <p:nvSpPr>
          <p:cNvPr id="2" name="Title 1"/>
          <p:cNvSpPr>
            <a:spLocks noGrp="1"/>
          </p:cNvSpPr>
          <p:nvPr>
            <p:ph type="ctrTitle" hasCustomPrompt="1"/>
          </p:nvPr>
        </p:nvSpPr>
        <p:spPr>
          <a:xfrm>
            <a:off x="573278" y="2601973"/>
            <a:ext cx="8912551" cy="2387600"/>
          </a:xfrm>
        </p:spPr>
        <p:txBody>
          <a:bodyPr anchor="b">
            <a:normAutofit/>
          </a:bodyPr>
          <a:lstStyle>
            <a:lvl1pPr algn="l">
              <a:defRPr sz="4800" cap="all" baseline="0">
                <a:solidFill>
                  <a:srgbClr val="34495E"/>
                </a:solidFill>
              </a:defRPr>
            </a:lvl1pPr>
          </a:lstStyle>
          <a:p>
            <a:r>
              <a:rPr lang="en-US"/>
              <a:t>CLICK TO EDIT MASTER TITLE STYLE</a:t>
            </a:r>
            <a:endParaRPr lang="en-GB"/>
          </a:p>
        </p:txBody>
      </p:sp>
      <p:sp>
        <p:nvSpPr>
          <p:cNvPr id="3" name="Subtitle 2"/>
          <p:cNvSpPr>
            <a:spLocks noGrp="1"/>
          </p:cNvSpPr>
          <p:nvPr>
            <p:ph type="subTitle" idx="1"/>
          </p:nvPr>
        </p:nvSpPr>
        <p:spPr>
          <a:xfrm>
            <a:off x="573279" y="5081648"/>
            <a:ext cx="9144000" cy="948216"/>
          </a:xfrm>
        </p:spPr>
        <p:txBody>
          <a:bodyPr/>
          <a:lstStyle>
            <a:lvl1pPr marL="0" indent="0" algn="l">
              <a:buNone/>
              <a:defRPr sz="2400" cap="all" baseline="0">
                <a:solidFill>
                  <a:srgbClr val="1CAEC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694DF6E-71DB-4B46-B221-4C8051207109}"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F4F3E-103E-455C-A881-15895E2F2FF5}" type="slidenum">
              <a:rPr lang="en-GB" smtClean="0"/>
              <a:t>‹#›</a:t>
            </a:fld>
            <a:endParaRPr lang="en-GB"/>
          </a:p>
        </p:txBody>
      </p:sp>
    </p:spTree>
    <p:extLst>
      <p:ext uri="{BB962C8B-B14F-4D97-AF65-F5344CB8AC3E}">
        <p14:creationId xmlns:p14="http://schemas.microsoft.com/office/powerpoint/2010/main" val="22889280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pic>
        <p:nvPicPr>
          <p:cNvPr id="8" name="Picture 7" descr="A picture containing furniture, table&#10;&#10;Description generated with high confidence">
            <a:extLst>
              <a:ext uri="{FF2B5EF4-FFF2-40B4-BE49-F238E27FC236}">
                <a16:creationId xmlns:a16="http://schemas.microsoft.com/office/drawing/2014/main" id="{D5C2B80F-326F-4F4D-8A50-D784044347D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31" y="0"/>
            <a:ext cx="12187938" cy="6858000"/>
          </a:xfrm>
          <a:prstGeom prst="rect">
            <a:avLst/>
          </a:prstGeom>
        </p:spPr>
      </p:pic>
      <p:sp>
        <p:nvSpPr>
          <p:cNvPr id="2" name="Title 1"/>
          <p:cNvSpPr>
            <a:spLocks noGrp="1"/>
          </p:cNvSpPr>
          <p:nvPr>
            <p:ph type="ctrTitle" hasCustomPrompt="1"/>
          </p:nvPr>
        </p:nvSpPr>
        <p:spPr>
          <a:xfrm>
            <a:off x="573278" y="2601973"/>
            <a:ext cx="8912551" cy="2387600"/>
          </a:xfrm>
        </p:spPr>
        <p:txBody>
          <a:bodyPr anchor="b">
            <a:normAutofit/>
          </a:bodyPr>
          <a:lstStyle>
            <a:lvl1pPr algn="l">
              <a:defRPr sz="4800" cap="all" baseline="0">
                <a:solidFill>
                  <a:srgbClr val="34495E"/>
                </a:solidFill>
              </a:defRPr>
            </a:lvl1pPr>
          </a:lstStyle>
          <a:p>
            <a:r>
              <a:rPr lang="en-US"/>
              <a:t>CLICK TO EDIT MASTER TITLE STYLE</a:t>
            </a:r>
            <a:endParaRPr lang="en-GB"/>
          </a:p>
        </p:txBody>
      </p:sp>
      <p:sp>
        <p:nvSpPr>
          <p:cNvPr id="3" name="Subtitle 2"/>
          <p:cNvSpPr>
            <a:spLocks noGrp="1"/>
          </p:cNvSpPr>
          <p:nvPr>
            <p:ph type="subTitle" idx="1"/>
          </p:nvPr>
        </p:nvSpPr>
        <p:spPr>
          <a:xfrm>
            <a:off x="573279" y="5081648"/>
            <a:ext cx="9144000" cy="948216"/>
          </a:xfrm>
        </p:spPr>
        <p:txBody>
          <a:bodyPr/>
          <a:lstStyle>
            <a:lvl1pPr marL="0" indent="0" algn="l">
              <a:buNone/>
              <a:defRPr sz="2400" cap="all" baseline="0">
                <a:solidFill>
                  <a:srgbClr val="1CAEC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694DF6E-71DB-4B46-B221-4C8051207109}"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F4F3E-103E-455C-A881-15895E2F2FF5}" type="slidenum">
              <a:rPr lang="en-GB" smtClean="0"/>
              <a:t>‹#›</a:t>
            </a:fld>
            <a:endParaRPr lang="en-GB"/>
          </a:p>
        </p:txBody>
      </p:sp>
    </p:spTree>
    <p:extLst>
      <p:ext uri="{BB962C8B-B14F-4D97-AF65-F5344CB8AC3E}">
        <p14:creationId xmlns:p14="http://schemas.microsoft.com/office/powerpoint/2010/main" val="20669713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F862E6-5C4F-4797-809C-254FB8CCD4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31" y="0"/>
            <a:ext cx="12187938" cy="6858000"/>
          </a:xfrm>
          <a:prstGeom prst="rect">
            <a:avLst/>
          </a:prstGeom>
        </p:spPr>
      </p:pic>
      <p:sp>
        <p:nvSpPr>
          <p:cNvPr id="2" name="Title 1"/>
          <p:cNvSpPr>
            <a:spLocks noGrp="1"/>
          </p:cNvSpPr>
          <p:nvPr>
            <p:ph type="ctrTitle" hasCustomPrompt="1"/>
          </p:nvPr>
        </p:nvSpPr>
        <p:spPr>
          <a:xfrm>
            <a:off x="3581400" y="2601973"/>
            <a:ext cx="7772399" cy="2387600"/>
          </a:xfrm>
        </p:spPr>
        <p:txBody>
          <a:bodyPr anchor="b">
            <a:normAutofit/>
          </a:bodyPr>
          <a:lstStyle>
            <a:lvl1pPr algn="r">
              <a:defRPr sz="4200" cap="all" baseline="0">
                <a:solidFill>
                  <a:srgbClr val="E2E9F2"/>
                </a:solidFill>
              </a:defRPr>
            </a:lvl1pPr>
          </a:lstStyle>
          <a:p>
            <a:r>
              <a:rPr lang="en-US"/>
              <a:t>CLICK TO EDIT MASTER TITLE STYLE</a:t>
            </a:r>
            <a:endParaRPr lang="en-GB"/>
          </a:p>
        </p:txBody>
      </p:sp>
      <p:sp>
        <p:nvSpPr>
          <p:cNvPr id="3" name="Subtitle 2"/>
          <p:cNvSpPr>
            <a:spLocks noGrp="1"/>
          </p:cNvSpPr>
          <p:nvPr>
            <p:ph type="subTitle" idx="1"/>
          </p:nvPr>
        </p:nvSpPr>
        <p:spPr>
          <a:xfrm>
            <a:off x="4854011" y="5081648"/>
            <a:ext cx="6499788" cy="948216"/>
          </a:xfrm>
        </p:spPr>
        <p:txBody>
          <a:bodyPr/>
          <a:lstStyle>
            <a:lvl1pPr marL="0" indent="0" algn="r">
              <a:buNone/>
              <a:defRPr sz="2400" cap="all" baseline="0">
                <a:solidFill>
                  <a:srgbClr val="1CAEC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694DF6E-71DB-4B46-B221-4C8051207109}"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F4F3E-103E-455C-A881-15895E2F2FF5}" type="slidenum">
              <a:rPr lang="en-GB" smtClean="0"/>
              <a:t>‹#›</a:t>
            </a:fld>
            <a:endParaRPr lang="en-GB"/>
          </a:p>
        </p:txBody>
      </p:sp>
    </p:spTree>
    <p:extLst>
      <p:ext uri="{BB962C8B-B14F-4D97-AF65-F5344CB8AC3E}">
        <p14:creationId xmlns:p14="http://schemas.microsoft.com/office/powerpoint/2010/main" val="3534400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20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AA3649-E44F-4E44-ACB2-03358E8FB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31" y="0"/>
            <a:ext cx="12187938" cy="6858000"/>
          </a:xfrm>
          <a:prstGeom prst="rect">
            <a:avLst/>
          </a:prstGeom>
        </p:spPr>
      </p:pic>
      <p:sp>
        <p:nvSpPr>
          <p:cNvPr id="2" name="Title 1"/>
          <p:cNvSpPr>
            <a:spLocks noGrp="1"/>
          </p:cNvSpPr>
          <p:nvPr>
            <p:ph type="ctrTitle" hasCustomPrompt="1"/>
          </p:nvPr>
        </p:nvSpPr>
        <p:spPr>
          <a:xfrm>
            <a:off x="3581400" y="2601973"/>
            <a:ext cx="7772399" cy="2387600"/>
          </a:xfrm>
        </p:spPr>
        <p:txBody>
          <a:bodyPr anchor="b">
            <a:normAutofit/>
          </a:bodyPr>
          <a:lstStyle>
            <a:lvl1pPr algn="r">
              <a:defRPr sz="4200" cap="all" baseline="0">
                <a:solidFill>
                  <a:srgbClr val="E2E9F2"/>
                </a:solidFill>
              </a:defRPr>
            </a:lvl1pPr>
          </a:lstStyle>
          <a:p>
            <a:r>
              <a:rPr lang="en-US"/>
              <a:t>CLICK TO EDIT MASTER TITLE STYLE</a:t>
            </a:r>
            <a:endParaRPr lang="en-GB"/>
          </a:p>
        </p:txBody>
      </p:sp>
      <p:sp>
        <p:nvSpPr>
          <p:cNvPr id="3" name="Subtitle 2"/>
          <p:cNvSpPr>
            <a:spLocks noGrp="1"/>
          </p:cNvSpPr>
          <p:nvPr>
            <p:ph type="subTitle" idx="1"/>
          </p:nvPr>
        </p:nvSpPr>
        <p:spPr>
          <a:xfrm>
            <a:off x="4854011" y="5081648"/>
            <a:ext cx="6499788" cy="948216"/>
          </a:xfrm>
        </p:spPr>
        <p:txBody>
          <a:bodyPr/>
          <a:lstStyle>
            <a:lvl1pPr marL="0" indent="0" algn="r">
              <a:buNone/>
              <a:defRPr sz="2400" cap="all" baseline="0">
                <a:solidFill>
                  <a:srgbClr val="1CAEC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694DF6E-71DB-4B46-B221-4C8051207109}"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F4F3E-103E-455C-A881-15895E2F2FF5}" type="slidenum">
              <a:rPr lang="en-GB" smtClean="0"/>
              <a:t>‹#›</a:t>
            </a:fld>
            <a:endParaRPr lang="en-GB"/>
          </a:p>
        </p:txBody>
      </p:sp>
    </p:spTree>
    <p:extLst>
      <p:ext uri="{BB962C8B-B14F-4D97-AF65-F5344CB8AC3E}">
        <p14:creationId xmlns:p14="http://schemas.microsoft.com/office/powerpoint/2010/main" val="28675781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19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468420F-139F-4DC2-9728-BD386B207E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31" y="0"/>
            <a:ext cx="12187938" cy="6858000"/>
          </a:xfrm>
          <a:prstGeom prst="rect">
            <a:avLst/>
          </a:prstGeom>
        </p:spPr>
      </p:pic>
      <p:sp>
        <p:nvSpPr>
          <p:cNvPr id="2" name="Title 1"/>
          <p:cNvSpPr>
            <a:spLocks noGrp="1"/>
          </p:cNvSpPr>
          <p:nvPr>
            <p:ph type="ctrTitle" hasCustomPrompt="1"/>
          </p:nvPr>
        </p:nvSpPr>
        <p:spPr>
          <a:xfrm>
            <a:off x="3581400" y="2601973"/>
            <a:ext cx="7772399" cy="2387600"/>
          </a:xfrm>
        </p:spPr>
        <p:txBody>
          <a:bodyPr anchor="b">
            <a:normAutofit/>
          </a:bodyPr>
          <a:lstStyle>
            <a:lvl1pPr algn="r">
              <a:defRPr sz="4200" cap="all" baseline="0">
                <a:solidFill>
                  <a:srgbClr val="E2E9F2"/>
                </a:solidFill>
              </a:defRPr>
            </a:lvl1pPr>
          </a:lstStyle>
          <a:p>
            <a:r>
              <a:rPr lang="en-US"/>
              <a:t>CLICK TO EDIT MASTER TITLE STYLE</a:t>
            </a:r>
            <a:endParaRPr lang="en-GB"/>
          </a:p>
        </p:txBody>
      </p:sp>
      <p:sp>
        <p:nvSpPr>
          <p:cNvPr id="3" name="Subtitle 2"/>
          <p:cNvSpPr>
            <a:spLocks noGrp="1"/>
          </p:cNvSpPr>
          <p:nvPr>
            <p:ph type="subTitle" idx="1"/>
          </p:nvPr>
        </p:nvSpPr>
        <p:spPr>
          <a:xfrm>
            <a:off x="4854011" y="5081648"/>
            <a:ext cx="6499788" cy="948216"/>
          </a:xfrm>
        </p:spPr>
        <p:txBody>
          <a:bodyPr/>
          <a:lstStyle>
            <a:lvl1pPr marL="0" indent="0" algn="r">
              <a:buNone/>
              <a:defRPr sz="2400" cap="all" baseline="0">
                <a:solidFill>
                  <a:srgbClr val="1CAEC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694DF6E-71DB-4B46-B221-4C8051207109}"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F4F3E-103E-455C-A881-15895E2F2FF5}" type="slidenum">
              <a:rPr lang="en-GB" smtClean="0"/>
              <a:t>‹#›</a:t>
            </a:fld>
            <a:endParaRPr lang="en-GB"/>
          </a:p>
        </p:txBody>
      </p:sp>
    </p:spTree>
    <p:extLst>
      <p:ext uri="{BB962C8B-B14F-4D97-AF65-F5344CB8AC3E}">
        <p14:creationId xmlns:p14="http://schemas.microsoft.com/office/powerpoint/2010/main" val="3660532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5" name="Picture 4" descr="A close up of a logo&#10;&#10;Description generated with high confidence">
            <a:extLst>
              <a:ext uri="{FF2B5EF4-FFF2-40B4-BE49-F238E27FC236}">
                <a16:creationId xmlns:a16="http://schemas.microsoft.com/office/drawing/2014/main" id="{C690BCE0-510E-4AD4-98FF-3A4D25CCBD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31" y="0"/>
            <a:ext cx="12187938" cy="6858000"/>
          </a:xfrm>
          <a:prstGeom prst="rect">
            <a:avLst/>
          </a:prstGeom>
        </p:spPr>
      </p:pic>
      <p:sp>
        <p:nvSpPr>
          <p:cNvPr id="2" name="Title 1"/>
          <p:cNvSpPr>
            <a:spLocks noGrp="1"/>
          </p:cNvSpPr>
          <p:nvPr>
            <p:ph type="ctrTitle"/>
          </p:nvPr>
        </p:nvSpPr>
        <p:spPr>
          <a:xfrm>
            <a:off x="472867" y="4161801"/>
            <a:ext cx="4868254" cy="1563865"/>
          </a:xfrm>
        </p:spPr>
        <p:txBody>
          <a:bodyPr anchor="b">
            <a:normAutofit/>
          </a:bodyPr>
          <a:lstStyle>
            <a:lvl1pPr algn="l">
              <a:defRPr sz="4400" cap="all" baseline="0">
                <a:solidFill>
                  <a:srgbClr val="E2E9F2"/>
                </a:solidFill>
              </a:defRPr>
            </a:lvl1pPr>
          </a:lstStyle>
          <a:p>
            <a:r>
              <a:rPr lang="en-US"/>
              <a:t>Click to edit Master title style</a:t>
            </a:r>
            <a:endParaRPr lang="en-GB"/>
          </a:p>
        </p:txBody>
      </p:sp>
      <p:sp>
        <p:nvSpPr>
          <p:cNvPr id="3" name="Subtitle 2"/>
          <p:cNvSpPr>
            <a:spLocks noGrp="1"/>
          </p:cNvSpPr>
          <p:nvPr>
            <p:ph type="subTitle" idx="1"/>
          </p:nvPr>
        </p:nvSpPr>
        <p:spPr>
          <a:xfrm>
            <a:off x="472867" y="5922235"/>
            <a:ext cx="7149982" cy="434115"/>
          </a:xfrm>
        </p:spPr>
        <p:txBody>
          <a:bodyPr/>
          <a:lstStyle>
            <a:lvl1pPr marL="0" indent="0" algn="l">
              <a:buNone/>
              <a:defRPr sz="2400" cap="all" baseline="0">
                <a:solidFill>
                  <a:srgbClr val="1CAEC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6466941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17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07A10DF-AC29-42D4-A868-F1AAD462E6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31" y="0"/>
            <a:ext cx="12187938" cy="6858000"/>
          </a:xfrm>
          <a:prstGeom prst="rect">
            <a:avLst/>
          </a:prstGeom>
        </p:spPr>
      </p:pic>
      <p:sp>
        <p:nvSpPr>
          <p:cNvPr id="2" name="Title 1"/>
          <p:cNvSpPr>
            <a:spLocks noGrp="1"/>
          </p:cNvSpPr>
          <p:nvPr>
            <p:ph type="ctrTitle" hasCustomPrompt="1"/>
          </p:nvPr>
        </p:nvSpPr>
        <p:spPr>
          <a:xfrm>
            <a:off x="3581400" y="2601973"/>
            <a:ext cx="7772399" cy="2387600"/>
          </a:xfrm>
        </p:spPr>
        <p:txBody>
          <a:bodyPr anchor="b">
            <a:normAutofit/>
          </a:bodyPr>
          <a:lstStyle>
            <a:lvl1pPr algn="r">
              <a:defRPr sz="4200" cap="all" baseline="0">
                <a:solidFill>
                  <a:srgbClr val="E2E9F2"/>
                </a:solidFill>
              </a:defRPr>
            </a:lvl1pPr>
          </a:lstStyle>
          <a:p>
            <a:r>
              <a:rPr lang="en-US"/>
              <a:t>CLICK TO EDIT MASTER TITLE STYLE</a:t>
            </a:r>
            <a:endParaRPr lang="en-GB"/>
          </a:p>
        </p:txBody>
      </p:sp>
      <p:sp>
        <p:nvSpPr>
          <p:cNvPr id="3" name="Subtitle 2"/>
          <p:cNvSpPr>
            <a:spLocks noGrp="1"/>
          </p:cNvSpPr>
          <p:nvPr>
            <p:ph type="subTitle" idx="1"/>
          </p:nvPr>
        </p:nvSpPr>
        <p:spPr>
          <a:xfrm>
            <a:off x="4854011" y="5081648"/>
            <a:ext cx="6499788" cy="948216"/>
          </a:xfrm>
        </p:spPr>
        <p:txBody>
          <a:bodyPr/>
          <a:lstStyle>
            <a:lvl1pPr marL="0" indent="0" algn="r">
              <a:buNone/>
              <a:defRPr sz="2400" cap="all" baseline="0">
                <a:solidFill>
                  <a:srgbClr val="1CAEC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694DF6E-71DB-4B46-B221-4C8051207109}"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F4F3E-103E-455C-A881-15895E2F2FF5}" type="slidenum">
              <a:rPr lang="en-GB" smtClean="0"/>
              <a:t>‹#›</a:t>
            </a:fld>
            <a:endParaRPr lang="en-GB"/>
          </a:p>
        </p:txBody>
      </p:sp>
    </p:spTree>
    <p:extLst>
      <p:ext uri="{BB962C8B-B14F-4D97-AF65-F5344CB8AC3E}">
        <p14:creationId xmlns:p14="http://schemas.microsoft.com/office/powerpoint/2010/main" val="5880095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18_Title Slide">
    <p:spTree>
      <p:nvGrpSpPr>
        <p:cNvPr id="1" name=""/>
        <p:cNvGrpSpPr/>
        <p:nvPr/>
      </p:nvGrpSpPr>
      <p:grpSpPr>
        <a:xfrm>
          <a:off x="0" y="0"/>
          <a:ext cx="0" cy="0"/>
          <a:chOff x="0" y="0"/>
          <a:chExt cx="0" cy="0"/>
        </a:xfrm>
      </p:grpSpPr>
      <p:pic>
        <p:nvPicPr>
          <p:cNvPr id="8" name="Picture 7" descr="A close up of a logo&#10;&#10;Description generated with high confidence">
            <a:extLst>
              <a:ext uri="{FF2B5EF4-FFF2-40B4-BE49-F238E27FC236}">
                <a16:creationId xmlns:a16="http://schemas.microsoft.com/office/drawing/2014/main" id="{02927BD4-F2F1-445F-B28E-68E3E9686E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31" y="0"/>
            <a:ext cx="12187938" cy="6858000"/>
          </a:xfrm>
          <a:prstGeom prst="rect">
            <a:avLst/>
          </a:prstGeom>
        </p:spPr>
      </p:pic>
      <p:sp>
        <p:nvSpPr>
          <p:cNvPr id="2" name="Title 1"/>
          <p:cNvSpPr>
            <a:spLocks noGrp="1"/>
          </p:cNvSpPr>
          <p:nvPr>
            <p:ph type="ctrTitle" hasCustomPrompt="1"/>
          </p:nvPr>
        </p:nvSpPr>
        <p:spPr>
          <a:xfrm>
            <a:off x="3581400" y="2601973"/>
            <a:ext cx="7772399" cy="2387600"/>
          </a:xfrm>
        </p:spPr>
        <p:txBody>
          <a:bodyPr anchor="b">
            <a:normAutofit/>
          </a:bodyPr>
          <a:lstStyle>
            <a:lvl1pPr algn="r">
              <a:defRPr sz="4200" cap="all" baseline="0">
                <a:solidFill>
                  <a:srgbClr val="E2E9F2"/>
                </a:solidFill>
              </a:defRPr>
            </a:lvl1pPr>
          </a:lstStyle>
          <a:p>
            <a:r>
              <a:rPr lang="en-US"/>
              <a:t>CLICK TO EDIT MASTER TITLE STYLE</a:t>
            </a:r>
            <a:endParaRPr lang="en-GB"/>
          </a:p>
        </p:txBody>
      </p:sp>
      <p:sp>
        <p:nvSpPr>
          <p:cNvPr id="3" name="Subtitle 2"/>
          <p:cNvSpPr>
            <a:spLocks noGrp="1"/>
          </p:cNvSpPr>
          <p:nvPr>
            <p:ph type="subTitle" idx="1"/>
          </p:nvPr>
        </p:nvSpPr>
        <p:spPr>
          <a:xfrm>
            <a:off x="4854011" y="5081648"/>
            <a:ext cx="6499788" cy="948216"/>
          </a:xfrm>
        </p:spPr>
        <p:txBody>
          <a:bodyPr/>
          <a:lstStyle>
            <a:lvl1pPr marL="0" indent="0" algn="r">
              <a:buNone/>
              <a:defRPr sz="2400" cap="all" baseline="0">
                <a:solidFill>
                  <a:srgbClr val="1CAEC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694DF6E-71DB-4B46-B221-4C8051207109}"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F4F3E-103E-455C-A881-15895E2F2FF5}" type="slidenum">
              <a:rPr lang="en-GB" smtClean="0"/>
              <a:t>‹#›</a:t>
            </a:fld>
            <a:endParaRPr lang="en-GB"/>
          </a:p>
        </p:txBody>
      </p:sp>
    </p:spTree>
    <p:extLst>
      <p:ext uri="{BB962C8B-B14F-4D97-AF65-F5344CB8AC3E}">
        <p14:creationId xmlns:p14="http://schemas.microsoft.com/office/powerpoint/2010/main" val="78916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 close up of a piece of paper&#10;&#10;Description generated with high confidence">
            <a:extLst>
              <a:ext uri="{FF2B5EF4-FFF2-40B4-BE49-F238E27FC236}">
                <a16:creationId xmlns:a16="http://schemas.microsoft.com/office/drawing/2014/main" id="{453C6454-23BC-4180-BD7F-F58399F7EC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31" y="0"/>
            <a:ext cx="12187938" cy="6858000"/>
          </a:xfrm>
          <a:prstGeom prst="rect">
            <a:avLst/>
          </a:prstGeom>
        </p:spPr>
      </p:pic>
      <p:sp>
        <p:nvSpPr>
          <p:cNvPr id="2" name="Title 1"/>
          <p:cNvSpPr>
            <a:spLocks noGrp="1"/>
          </p:cNvSpPr>
          <p:nvPr>
            <p:ph type="ctrTitle" hasCustomPrompt="1"/>
          </p:nvPr>
        </p:nvSpPr>
        <p:spPr>
          <a:xfrm>
            <a:off x="573278" y="2601973"/>
            <a:ext cx="8912551" cy="2387600"/>
          </a:xfrm>
        </p:spPr>
        <p:txBody>
          <a:bodyPr anchor="b">
            <a:normAutofit/>
          </a:bodyPr>
          <a:lstStyle>
            <a:lvl1pPr algn="l">
              <a:defRPr sz="4800" cap="all" baseline="0">
                <a:solidFill>
                  <a:srgbClr val="34495E"/>
                </a:solidFill>
              </a:defRPr>
            </a:lvl1pPr>
          </a:lstStyle>
          <a:p>
            <a:r>
              <a:rPr lang="en-US"/>
              <a:t>CLICK TO EDIT MASTER TITLE STYLE</a:t>
            </a:r>
            <a:endParaRPr lang="en-GB"/>
          </a:p>
        </p:txBody>
      </p:sp>
      <p:sp>
        <p:nvSpPr>
          <p:cNvPr id="3" name="Subtitle 2"/>
          <p:cNvSpPr>
            <a:spLocks noGrp="1"/>
          </p:cNvSpPr>
          <p:nvPr>
            <p:ph type="subTitle" idx="1"/>
          </p:nvPr>
        </p:nvSpPr>
        <p:spPr>
          <a:xfrm>
            <a:off x="573279" y="5081648"/>
            <a:ext cx="9144000" cy="948216"/>
          </a:xfrm>
        </p:spPr>
        <p:txBody>
          <a:bodyPr/>
          <a:lstStyle>
            <a:lvl1pPr marL="0" indent="0" algn="l">
              <a:buNone/>
              <a:defRPr sz="2400" cap="all" baseline="0">
                <a:solidFill>
                  <a:srgbClr val="1CAEC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694DF6E-71DB-4B46-B221-4C8051207109}"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F4F3E-103E-455C-A881-15895E2F2FF5}" type="slidenum">
              <a:rPr lang="en-GB" smtClean="0"/>
              <a:t>‹#›</a:t>
            </a:fld>
            <a:endParaRPr lang="en-GB"/>
          </a:p>
        </p:txBody>
      </p:sp>
    </p:spTree>
    <p:extLst>
      <p:ext uri="{BB962C8B-B14F-4D97-AF65-F5344CB8AC3E}">
        <p14:creationId xmlns:p14="http://schemas.microsoft.com/office/powerpoint/2010/main" val="1053077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F862E6-5C4F-4797-809C-254FB8CCD4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31" y="0"/>
            <a:ext cx="12187938" cy="6858000"/>
          </a:xfrm>
          <a:prstGeom prst="rect">
            <a:avLst/>
          </a:prstGeom>
        </p:spPr>
      </p:pic>
      <p:sp>
        <p:nvSpPr>
          <p:cNvPr id="2" name="Title 1"/>
          <p:cNvSpPr>
            <a:spLocks noGrp="1"/>
          </p:cNvSpPr>
          <p:nvPr>
            <p:ph type="ctrTitle" hasCustomPrompt="1"/>
          </p:nvPr>
        </p:nvSpPr>
        <p:spPr>
          <a:xfrm>
            <a:off x="3581400" y="2601973"/>
            <a:ext cx="7772399" cy="2387600"/>
          </a:xfrm>
        </p:spPr>
        <p:txBody>
          <a:bodyPr anchor="b">
            <a:normAutofit/>
          </a:bodyPr>
          <a:lstStyle>
            <a:lvl1pPr algn="r">
              <a:defRPr sz="4200" cap="all" baseline="0">
                <a:solidFill>
                  <a:srgbClr val="E2E9F2"/>
                </a:solidFill>
              </a:defRPr>
            </a:lvl1pPr>
          </a:lstStyle>
          <a:p>
            <a:r>
              <a:rPr lang="en-US"/>
              <a:t>CLICK TO EDIT MASTER TITLE STYLE</a:t>
            </a:r>
            <a:endParaRPr lang="en-GB"/>
          </a:p>
        </p:txBody>
      </p:sp>
      <p:sp>
        <p:nvSpPr>
          <p:cNvPr id="3" name="Subtitle 2"/>
          <p:cNvSpPr>
            <a:spLocks noGrp="1"/>
          </p:cNvSpPr>
          <p:nvPr>
            <p:ph type="subTitle" idx="1"/>
          </p:nvPr>
        </p:nvSpPr>
        <p:spPr>
          <a:xfrm>
            <a:off x="4854011" y="5081648"/>
            <a:ext cx="6499788" cy="948216"/>
          </a:xfrm>
        </p:spPr>
        <p:txBody>
          <a:bodyPr/>
          <a:lstStyle>
            <a:lvl1pPr marL="0" indent="0" algn="r">
              <a:buNone/>
              <a:defRPr sz="2400" cap="all" baseline="0">
                <a:solidFill>
                  <a:srgbClr val="1CAEC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694DF6E-71DB-4B46-B221-4C8051207109}"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F4F3E-103E-455C-A881-15895E2F2FF5}" type="slidenum">
              <a:rPr lang="en-GB" smtClean="0"/>
              <a:t>‹#›</a:t>
            </a:fld>
            <a:endParaRPr lang="en-GB"/>
          </a:p>
        </p:txBody>
      </p:sp>
    </p:spTree>
    <p:extLst>
      <p:ext uri="{BB962C8B-B14F-4D97-AF65-F5344CB8AC3E}">
        <p14:creationId xmlns:p14="http://schemas.microsoft.com/office/powerpoint/2010/main" val="2717692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653DAA3-FCE0-4D00-815B-F3863CEA20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31" y="0"/>
            <a:ext cx="12187938" cy="6858000"/>
          </a:xfrm>
          <a:prstGeom prst="rect">
            <a:avLst/>
          </a:prstGeom>
        </p:spPr>
      </p:pic>
      <p:sp>
        <p:nvSpPr>
          <p:cNvPr id="2" name="Title 1">
            <a:extLst>
              <a:ext uri="{FF2B5EF4-FFF2-40B4-BE49-F238E27FC236}">
                <a16:creationId xmlns:a16="http://schemas.microsoft.com/office/drawing/2014/main" id="{AE8EA21E-6A8C-49BE-BA11-492763454074}"/>
              </a:ext>
            </a:extLst>
          </p:cNvPr>
          <p:cNvSpPr>
            <a:spLocks noGrp="1"/>
          </p:cNvSpPr>
          <p:nvPr>
            <p:ph type="title"/>
          </p:nvPr>
        </p:nvSpPr>
        <p:spPr>
          <a:xfrm>
            <a:off x="650193" y="1595719"/>
            <a:ext cx="10515600" cy="1325563"/>
          </a:xfrm>
        </p:spPr>
        <p:txBody>
          <a:bodyPr/>
          <a:lstStyle>
            <a:lvl1pPr>
              <a:defRPr cap="all" baseline="0">
                <a:solidFill>
                  <a:srgbClr val="1CAEC2"/>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980345A3-5ED9-488E-8301-C3DE07F4432E}"/>
              </a:ext>
            </a:extLst>
          </p:cNvPr>
          <p:cNvSpPr>
            <a:spLocks noGrp="1"/>
          </p:cNvSpPr>
          <p:nvPr>
            <p:ph type="dt" sz="half" idx="10"/>
          </p:nvPr>
        </p:nvSpPr>
        <p:spPr/>
        <p:txBody>
          <a:bodyPr/>
          <a:lstStyle/>
          <a:p>
            <a:fld id="{0694DF6E-71DB-4B46-B221-4C8051207109}" type="datetimeFigureOut">
              <a:rPr lang="en-GB" smtClean="0"/>
              <a:t>24/04/2020</a:t>
            </a:fld>
            <a:endParaRPr lang="en-GB"/>
          </a:p>
        </p:txBody>
      </p:sp>
      <p:sp>
        <p:nvSpPr>
          <p:cNvPr id="4" name="Footer Placeholder 3">
            <a:extLst>
              <a:ext uri="{FF2B5EF4-FFF2-40B4-BE49-F238E27FC236}">
                <a16:creationId xmlns:a16="http://schemas.microsoft.com/office/drawing/2014/main" id="{ABF6828F-3293-4230-ADC8-19C55971B84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910364-ABF9-40B2-917B-B923C8837FAE}"/>
              </a:ext>
            </a:extLst>
          </p:cNvPr>
          <p:cNvSpPr>
            <a:spLocks noGrp="1"/>
          </p:cNvSpPr>
          <p:nvPr>
            <p:ph type="sldNum" sz="quarter" idx="12"/>
          </p:nvPr>
        </p:nvSpPr>
        <p:spPr/>
        <p:txBody>
          <a:bodyPr/>
          <a:lstStyle/>
          <a:p>
            <a:fld id="{191F4F3E-103E-455C-A881-15895E2F2FF5}" type="slidenum">
              <a:rPr lang="en-GB" smtClean="0"/>
              <a:t>‹#›</a:t>
            </a:fld>
            <a:endParaRPr lang="en-GB"/>
          </a:p>
        </p:txBody>
      </p:sp>
    </p:spTree>
    <p:extLst>
      <p:ext uri="{BB962C8B-B14F-4D97-AF65-F5344CB8AC3E}">
        <p14:creationId xmlns:p14="http://schemas.microsoft.com/office/powerpoint/2010/main" val="435227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30" y="0"/>
            <a:ext cx="12187939" cy="6858000"/>
          </a:xfrm>
          <a:prstGeom prst="rect">
            <a:avLst/>
          </a:prstGeom>
        </p:spPr>
      </p:pic>
      <p:sp>
        <p:nvSpPr>
          <p:cNvPr id="2" name="Title 1"/>
          <p:cNvSpPr>
            <a:spLocks noGrp="1"/>
          </p:cNvSpPr>
          <p:nvPr>
            <p:ph type="title"/>
          </p:nvPr>
        </p:nvSpPr>
        <p:spPr>
          <a:xfrm>
            <a:off x="2320506" y="365125"/>
            <a:ext cx="9033294" cy="1325563"/>
          </a:xfrm>
        </p:spPr>
        <p:txBody>
          <a:bodyPr/>
          <a:lstStyle>
            <a:lvl1pPr>
              <a:defRPr cap="all" baseline="0">
                <a:solidFill>
                  <a:srgbClr val="1CAEC2"/>
                </a:solidFill>
              </a:defRPr>
            </a:lvl1pPr>
          </a:lstStyle>
          <a:p>
            <a:r>
              <a:rPr lang="en-US"/>
              <a:t>Click to edit Master title style</a:t>
            </a:r>
            <a:endParaRPr lang="en-GB"/>
          </a:p>
        </p:txBody>
      </p:sp>
      <p:sp>
        <p:nvSpPr>
          <p:cNvPr id="3" name="Content Placeholder 2"/>
          <p:cNvSpPr>
            <a:spLocks noGrp="1"/>
          </p:cNvSpPr>
          <p:nvPr>
            <p:ph idx="1"/>
          </p:nvPr>
        </p:nvSpPr>
        <p:spPr>
          <a:xfrm>
            <a:off x="2320506" y="1825625"/>
            <a:ext cx="9033294" cy="4351338"/>
          </a:xfrm>
        </p:spPr>
        <p:txBody>
          <a:bodyPr/>
          <a:lstStyle>
            <a:lvl1pPr>
              <a:defRPr>
                <a:solidFill>
                  <a:srgbClr val="34495E"/>
                </a:solidFill>
              </a:defRPr>
            </a:lvl1pPr>
            <a:lvl2pPr>
              <a:defRPr>
                <a:solidFill>
                  <a:srgbClr val="34495E"/>
                </a:solidFill>
              </a:defRPr>
            </a:lvl2pPr>
            <a:lvl3pPr>
              <a:defRPr>
                <a:solidFill>
                  <a:srgbClr val="34495E"/>
                </a:solidFill>
              </a:defRPr>
            </a:lvl3pPr>
            <a:lvl4pPr>
              <a:defRPr>
                <a:solidFill>
                  <a:srgbClr val="34495E"/>
                </a:solidFill>
              </a:defRPr>
            </a:lvl4pPr>
            <a:lvl5pPr>
              <a:defRPr>
                <a:solidFill>
                  <a:srgbClr val="34495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94DF6E-71DB-4B46-B221-4C8051207109}"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F4F3E-103E-455C-A881-15895E2F2FF5}" type="slidenum">
              <a:rPr lang="en-GB" smtClean="0"/>
              <a:t>‹#›</a:t>
            </a:fld>
            <a:endParaRPr lang="en-GB"/>
          </a:p>
        </p:txBody>
      </p:sp>
    </p:spTree>
    <p:extLst>
      <p:ext uri="{BB962C8B-B14F-4D97-AF65-F5344CB8AC3E}">
        <p14:creationId xmlns:p14="http://schemas.microsoft.com/office/powerpoint/2010/main" val="3546963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9ED64517-F894-480E-874A-13CAA7BE67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0" y="0"/>
            <a:ext cx="12187939" cy="6858000"/>
          </a:xfrm>
          <a:prstGeom prst="rect">
            <a:avLst/>
          </a:prstGeom>
        </p:spPr>
      </p:pic>
      <p:sp>
        <p:nvSpPr>
          <p:cNvPr id="2" name="Title 1"/>
          <p:cNvSpPr>
            <a:spLocks noGrp="1"/>
          </p:cNvSpPr>
          <p:nvPr>
            <p:ph type="title"/>
          </p:nvPr>
        </p:nvSpPr>
        <p:spPr>
          <a:xfrm>
            <a:off x="1526875" y="365125"/>
            <a:ext cx="9826925" cy="1325563"/>
          </a:xfrm>
        </p:spPr>
        <p:txBody>
          <a:bodyPr/>
          <a:lstStyle>
            <a:lvl1pPr>
              <a:defRPr cap="all" baseline="0">
                <a:solidFill>
                  <a:srgbClr val="1CAEC2"/>
                </a:solidFill>
              </a:defRPr>
            </a:lvl1pPr>
          </a:lstStyle>
          <a:p>
            <a:r>
              <a:rPr lang="en-US"/>
              <a:t>Click to edit Master title style</a:t>
            </a:r>
            <a:endParaRPr lang="en-GB"/>
          </a:p>
        </p:txBody>
      </p:sp>
      <p:sp>
        <p:nvSpPr>
          <p:cNvPr id="3" name="Content Placeholder 2"/>
          <p:cNvSpPr>
            <a:spLocks noGrp="1"/>
          </p:cNvSpPr>
          <p:nvPr>
            <p:ph idx="1"/>
          </p:nvPr>
        </p:nvSpPr>
        <p:spPr>
          <a:xfrm>
            <a:off x="1526875" y="1825625"/>
            <a:ext cx="9826925" cy="4351338"/>
          </a:xfrm>
        </p:spPr>
        <p:txBody>
          <a:bodyPr/>
          <a:lstStyle>
            <a:lvl1pPr>
              <a:defRPr>
                <a:solidFill>
                  <a:srgbClr val="34495E"/>
                </a:solidFill>
              </a:defRPr>
            </a:lvl1pPr>
            <a:lvl2pPr>
              <a:defRPr>
                <a:solidFill>
                  <a:srgbClr val="34495E"/>
                </a:solidFill>
              </a:defRPr>
            </a:lvl2pPr>
            <a:lvl3pPr>
              <a:defRPr>
                <a:solidFill>
                  <a:srgbClr val="34495E"/>
                </a:solidFill>
              </a:defRPr>
            </a:lvl3pPr>
            <a:lvl4pPr>
              <a:defRPr>
                <a:solidFill>
                  <a:srgbClr val="34495E"/>
                </a:solidFill>
              </a:defRPr>
            </a:lvl4pPr>
            <a:lvl5pPr>
              <a:defRPr>
                <a:solidFill>
                  <a:srgbClr val="34495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94DF6E-71DB-4B46-B221-4C8051207109}" type="datetimeFigureOut">
              <a:rPr lang="en-GB" smtClean="0"/>
              <a:t>24/04/2020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F4F3E-103E-455C-A881-15895E2F2FF5}" type="slidenum">
              <a:rPr lang="en-GB" smtClean="0"/>
              <a:t>‹#›</a:t>
            </a:fld>
            <a:endParaRPr lang="en-GB"/>
          </a:p>
        </p:txBody>
      </p:sp>
    </p:spTree>
    <p:extLst>
      <p:ext uri="{BB962C8B-B14F-4D97-AF65-F5344CB8AC3E}">
        <p14:creationId xmlns:p14="http://schemas.microsoft.com/office/powerpoint/2010/main" val="2217185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theme" Target="../theme/theme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4DF6E-71DB-4B46-B221-4C8051207109}" type="datetimeFigureOut">
              <a:rPr lang="en-GB" smtClean="0"/>
              <a:t>24/04/2020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1F4F3E-103E-455C-A881-15895E2F2FF5}" type="slidenum">
              <a:rPr lang="en-GB" smtClean="0"/>
              <a:t>‹#›</a:t>
            </a:fld>
            <a:endParaRPr lang="en-GB"/>
          </a:p>
        </p:txBody>
      </p:sp>
    </p:spTree>
    <p:extLst>
      <p:ext uri="{BB962C8B-B14F-4D97-AF65-F5344CB8AC3E}">
        <p14:creationId xmlns:p14="http://schemas.microsoft.com/office/powerpoint/2010/main" val="79983476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702" r:id="rId3"/>
    <p:sldLayoutId id="2147483680" r:id="rId4"/>
    <p:sldLayoutId id="2147483664" r:id="rId5"/>
    <p:sldLayoutId id="2147483692" r:id="rId6"/>
    <p:sldLayoutId id="2147483701" r:id="rId7"/>
    <p:sldLayoutId id="2147483662" r:id="rId8"/>
    <p:sldLayoutId id="2147483703" r:id="rId9"/>
    <p:sldLayoutId id="2147483665" r:id="rId10"/>
    <p:sldLayoutId id="2147483666" r:id="rId11"/>
    <p:sldLayoutId id="2147483698" r:id="rId12"/>
    <p:sldLayoutId id="2147483699" r:id="rId13"/>
    <p:sldLayoutId id="2147483700" r:id="rId14"/>
    <p:sldLayoutId id="2147483667" r:id="rId15"/>
    <p:sldLayoutId id="2147483668" r:id="rId16"/>
    <p:sldLayoutId id="2147483669" r:id="rId17"/>
    <p:sldLayoutId id="2147483670" r:id="rId18"/>
    <p:sldLayoutId id="2147483671" r:id="rId19"/>
    <p:sldLayoutId id="2147483704" r:id="rId20"/>
    <p:sldLayoutId id="2147483673" r:id="rId21"/>
  </p:sldLayoutIdLst>
  <p:txStyles>
    <p:titleStyle>
      <a:lvl1pPr algn="l" defTabSz="914400" rtl="0" eaLnBrk="1" latinLnBrk="0" hangingPunct="1">
        <a:lnSpc>
          <a:spcPct val="90000"/>
        </a:lnSpc>
        <a:spcBef>
          <a:spcPct val="0"/>
        </a:spcBef>
        <a:buNone/>
        <a:defRPr sz="4400" kern="1200" cap="all" baseline="0">
          <a:solidFill>
            <a:srgbClr val="34495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CAEC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CAEC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CAEC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AEC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AEC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4DF6E-71DB-4B46-B221-4C8051207109}" type="datetimeFigureOut">
              <a:rPr lang="en-GB" smtClean="0"/>
              <a:t>24/04/2020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1F4F3E-103E-455C-A881-15895E2F2FF5}" type="slidenum">
              <a:rPr lang="en-GB" smtClean="0"/>
              <a:t>‹#›</a:t>
            </a:fld>
            <a:endParaRPr lang="en-GB"/>
          </a:p>
        </p:txBody>
      </p:sp>
    </p:spTree>
    <p:extLst>
      <p:ext uri="{BB962C8B-B14F-4D97-AF65-F5344CB8AC3E}">
        <p14:creationId xmlns:p14="http://schemas.microsoft.com/office/powerpoint/2010/main" val="3560727729"/>
      </p:ext>
    </p:extLst>
  </p:cSld>
  <p:clrMap bg1="lt1" tx1="dk1" bg2="lt2" tx2="dk2" accent1="accent1" accent2="accent2" accent3="accent3" accent4="accent4" accent5="accent5" accent6="accent6" hlink="hlink" folHlink="folHlink"/>
  <p:sldLayoutIdLst>
    <p:sldLayoutId id="2147483705" r:id="rId1"/>
    <p:sldLayoutId id="2147483676" r:id="rId2"/>
    <p:sldLayoutId id="2147483677" r:id="rId3"/>
    <p:sldLayoutId id="2147483678" r:id="rId4"/>
    <p:sldLayoutId id="2147483679" r:id="rId5"/>
    <p:sldLayoutId id="2147483681" r:id="rId6"/>
    <p:sldLayoutId id="2147483682" r:id="rId7"/>
    <p:sldLayoutId id="2147483685" r:id="rId8"/>
    <p:sldLayoutId id="2147483684" r:id="rId9"/>
    <p:sldLayoutId id="2147483683" r:id="rId10"/>
    <p:sldLayoutId id="2147483686" r:id="rId11"/>
    <p:sldLayoutId id="2147483691" r:id="rId12"/>
    <p:sldLayoutId id="2147483690" r:id="rId13"/>
    <p:sldLayoutId id="2147483689" r:id="rId14"/>
    <p:sldLayoutId id="2147483688" r:id="rId15"/>
    <p:sldLayoutId id="2147483693" r:id="rId16"/>
    <p:sldLayoutId id="2147483697" r:id="rId17"/>
    <p:sldLayoutId id="2147483696"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6.xml"/><Relationship Id="rId5" Type="http://schemas.openxmlformats.org/officeDocument/2006/relationships/image" Target="../media/image39.sv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7.xml"/><Relationship Id="rId5" Type="http://schemas.openxmlformats.org/officeDocument/2006/relationships/image" Target="../media/image41.sv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41.svg"/><Relationship Id="rId2" Type="http://schemas.openxmlformats.org/officeDocument/2006/relationships/slideLayout" Target="../slideLayouts/slideLayout8.xml"/><Relationship Id="rId1" Type="http://schemas.openxmlformats.org/officeDocument/2006/relationships/tags" Target="../tags/tag8.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9.xml"/><Relationship Id="rId5" Type="http://schemas.openxmlformats.org/officeDocument/2006/relationships/image" Target="../media/image47.sv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notesSlide" Target="../notesSlides/notesSlide20.xml"/><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slideLayout" Target="../slideLayouts/slideLayout8.xml"/><Relationship Id="rId1" Type="http://schemas.openxmlformats.org/officeDocument/2006/relationships/tags" Target="../tags/tag10.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9.xml"/><Relationship Id="rId1" Type="http://schemas.openxmlformats.org/officeDocument/2006/relationships/tags" Target="../tags/tag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36.emf"/><Relationship Id="rId3" Type="http://schemas.openxmlformats.org/officeDocument/2006/relationships/notesSlide" Target="../notesSlides/notesSlide4.xml"/><Relationship Id="rId7" Type="http://schemas.openxmlformats.org/officeDocument/2006/relationships/diagramColors" Target="../diagrams/colors1.xml"/><Relationship Id="rId12" Type="http://schemas.openxmlformats.org/officeDocument/2006/relationships/image" Target="../media/image35.emf"/><Relationship Id="rId2" Type="http://schemas.openxmlformats.org/officeDocument/2006/relationships/slideLayout" Target="../slideLayouts/slideLayout8.xml"/><Relationship Id="rId1" Type="http://schemas.openxmlformats.org/officeDocument/2006/relationships/tags" Target="../tags/tag2.xml"/><Relationship Id="rId6" Type="http://schemas.openxmlformats.org/officeDocument/2006/relationships/diagramQuickStyle" Target="../diagrams/quickStyle1.xml"/><Relationship Id="rId11" Type="http://schemas.openxmlformats.org/officeDocument/2006/relationships/image" Target="../media/image34.emf"/><Relationship Id="rId5" Type="http://schemas.openxmlformats.org/officeDocument/2006/relationships/diagramLayout" Target="../diagrams/layout1.xml"/><Relationship Id="rId10" Type="http://schemas.openxmlformats.org/officeDocument/2006/relationships/image" Target="../media/image33.emf"/><Relationship Id="rId4" Type="http://schemas.openxmlformats.org/officeDocument/2006/relationships/diagramData" Target="../diagrams/data1.xml"/><Relationship Id="rId9" Type="http://schemas.openxmlformats.org/officeDocument/2006/relationships/image" Target="../media/image32.emf"/><Relationship Id="rId14" Type="http://schemas.openxmlformats.org/officeDocument/2006/relationships/image" Target="../media/image37.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8.xml"/><Relationship Id="rId7" Type="http://schemas.openxmlformats.org/officeDocument/2006/relationships/diagramColors" Target="../diagrams/colors2.xml"/><Relationship Id="rId2" Type="http://schemas.openxmlformats.org/officeDocument/2006/relationships/slideLayout" Target="../slideLayouts/slideLayout8.xml"/><Relationship Id="rId1" Type="http://schemas.openxmlformats.org/officeDocument/2006/relationships/tags" Target="../tags/tag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9.xml"/><Relationship Id="rId7" Type="http://schemas.openxmlformats.org/officeDocument/2006/relationships/diagramColors" Target="../diagrams/colors3.xml"/><Relationship Id="rId2" Type="http://schemas.openxmlformats.org/officeDocument/2006/relationships/slideLayout" Target="../slideLayouts/slideLayout8.xml"/><Relationship Id="rId1" Type="http://schemas.openxmlformats.org/officeDocument/2006/relationships/tags" Target="../tags/tag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3924AC-5FB7-4DE6-B17F-67BEB27F9338}"/>
              </a:ext>
            </a:extLst>
          </p:cNvPr>
          <p:cNvSpPr>
            <a:spLocks noGrp="1"/>
          </p:cNvSpPr>
          <p:nvPr>
            <p:ph type="ctrTitle"/>
          </p:nvPr>
        </p:nvSpPr>
        <p:spPr/>
        <p:txBody>
          <a:bodyPr/>
          <a:lstStyle/>
          <a:p>
            <a:r>
              <a:rPr lang="en-GB"/>
              <a:t>Evaluation Webinar</a:t>
            </a:r>
          </a:p>
        </p:txBody>
      </p:sp>
      <p:sp>
        <p:nvSpPr>
          <p:cNvPr id="6" name="Subtitle 5">
            <a:extLst>
              <a:ext uri="{FF2B5EF4-FFF2-40B4-BE49-F238E27FC236}">
                <a16:creationId xmlns:a16="http://schemas.microsoft.com/office/drawing/2014/main" id="{865F98F3-209C-4EDC-84F8-21B9176B6296}"/>
              </a:ext>
            </a:extLst>
          </p:cNvPr>
          <p:cNvSpPr>
            <a:spLocks noGrp="1"/>
          </p:cNvSpPr>
          <p:nvPr>
            <p:ph type="subTitle" idx="1"/>
          </p:nvPr>
        </p:nvSpPr>
        <p:spPr>
          <a:xfrm>
            <a:off x="472867" y="5922235"/>
            <a:ext cx="7149982" cy="935765"/>
          </a:xfrm>
        </p:spPr>
        <p:txBody>
          <a:bodyPr>
            <a:normAutofit/>
          </a:bodyPr>
          <a:lstStyle/>
          <a:p>
            <a:r>
              <a:rPr lang="en-GB" sz="1800"/>
              <a:t>Tanya Fosdick (Head of Research)</a:t>
            </a:r>
          </a:p>
          <a:p>
            <a:r>
              <a:rPr lang="en-GB" sz="1800"/>
              <a:t>Amanpreet Kaur (Research and Evaluation Analyst)</a:t>
            </a:r>
            <a:endParaRPr lang="en-GB" sz="900"/>
          </a:p>
        </p:txBody>
      </p:sp>
      <p:sp>
        <p:nvSpPr>
          <p:cNvPr id="5" name="Title 3">
            <a:extLst>
              <a:ext uri="{FF2B5EF4-FFF2-40B4-BE49-F238E27FC236}">
                <a16:creationId xmlns:a16="http://schemas.microsoft.com/office/drawing/2014/main" id="{4E06EFEB-8A98-43DA-AD2B-2F4C98ED8741}"/>
              </a:ext>
            </a:extLst>
          </p:cNvPr>
          <p:cNvSpPr txBox="1">
            <a:spLocks/>
          </p:cNvSpPr>
          <p:nvPr/>
        </p:nvSpPr>
        <p:spPr>
          <a:xfrm>
            <a:off x="1966069" y="1384003"/>
            <a:ext cx="3612610" cy="118137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400" kern="1200" cap="all" baseline="0">
                <a:solidFill>
                  <a:srgbClr val="34495E"/>
                </a:solidFill>
                <a:latin typeface="+mj-lt"/>
                <a:ea typeface="+mj-ea"/>
                <a:cs typeface="+mj-cs"/>
              </a:defRPr>
            </a:lvl1pPr>
          </a:lstStyle>
          <a:p>
            <a:r>
              <a:rPr lang="en-GB" b="1"/>
              <a:t>WEBINAR WILL BEGIN AT 14:00</a:t>
            </a:r>
          </a:p>
        </p:txBody>
      </p:sp>
    </p:spTree>
    <p:custDataLst>
      <p:tags r:id="rId1"/>
    </p:custDataLst>
    <p:extLst>
      <p:ext uri="{BB962C8B-B14F-4D97-AF65-F5344CB8AC3E}">
        <p14:creationId xmlns:p14="http://schemas.microsoft.com/office/powerpoint/2010/main" val="3952726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BB306-C3E1-41DE-8110-8CCE133791BE}"/>
              </a:ext>
            </a:extLst>
          </p:cNvPr>
          <p:cNvSpPr>
            <a:spLocks noGrp="1"/>
          </p:cNvSpPr>
          <p:nvPr>
            <p:ph type="title"/>
          </p:nvPr>
        </p:nvSpPr>
        <p:spPr>
          <a:xfrm>
            <a:off x="2058036" y="1365174"/>
            <a:ext cx="4200950" cy="1758366"/>
          </a:xfrm>
        </p:spPr>
        <p:txBody>
          <a:bodyPr>
            <a:noAutofit/>
          </a:bodyPr>
          <a:lstStyle/>
          <a:p>
            <a:r>
              <a:rPr lang="en-GB"/>
              <a:t>Quantitative Research Methods </a:t>
            </a:r>
          </a:p>
        </p:txBody>
      </p:sp>
      <p:sp>
        <p:nvSpPr>
          <p:cNvPr id="3" name="Content Placeholder 2">
            <a:extLst>
              <a:ext uri="{FF2B5EF4-FFF2-40B4-BE49-F238E27FC236}">
                <a16:creationId xmlns:a16="http://schemas.microsoft.com/office/drawing/2014/main" id="{4903BA49-075D-400C-BF63-E208866D1738}"/>
              </a:ext>
            </a:extLst>
          </p:cNvPr>
          <p:cNvSpPr>
            <a:spLocks noGrp="1"/>
          </p:cNvSpPr>
          <p:nvPr>
            <p:ph idx="1"/>
          </p:nvPr>
        </p:nvSpPr>
        <p:spPr>
          <a:xfrm>
            <a:off x="5634682" y="994472"/>
            <a:ext cx="4499282" cy="4992624"/>
          </a:xfrm>
        </p:spPr>
        <p:txBody>
          <a:bodyPr anchor="ctr">
            <a:normAutofit/>
          </a:bodyPr>
          <a:lstStyle/>
          <a:p>
            <a:pPr marL="0" indent="0">
              <a:buNone/>
            </a:pPr>
            <a:r>
              <a:rPr lang="en-GB" b="1"/>
              <a:t>Surveys</a:t>
            </a:r>
            <a:r>
              <a:rPr lang="en-GB"/>
              <a:t> - whether conducted online, by phone or in person. These rely on the same questions being asked in the same way to a large number of people</a:t>
            </a:r>
            <a:br>
              <a:rPr lang="en-GB" sz="2000"/>
            </a:br>
            <a:endParaRPr lang="en-GB" sz="2000"/>
          </a:p>
        </p:txBody>
      </p:sp>
      <p:sp>
        <p:nvSpPr>
          <p:cNvPr id="13" name="Rectangle 12" descr="Bar chart">
            <a:extLst>
              <a:ext uri="{FF2B5EF4-FFF2-40B4-BE49-F238E27FC236}">
                <a16:creationId xmlns:a16="http://schemas.microsoft.com/office/drawing/2014/main" id="{BD5F006F-9A3F-4931-8C0E-C206C7F66947}"/>
              </a:ext>
            </a:extLst>
          </p:cNvPr>
          <p:cNvSpPr/>
          <p:nvPr/>
        </p:nvSpPr>
        <p:spPr>
          <a:xfrm>
            <a:off x="2533656" y="3429000"/>
            <a:ext cx="1988917" cy="1545086"/>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sp>
    </p:spTree>
    <p:custDataLst>
      <p:tags r:id="rId1"/>
    </p:custDataLst>
    <p:extLst>
      <p:ext uri="{BB962C8B-B14F-4D97-AF65-F5344CB8AC3E}">
        <p14:creationId xmlns:p14="http://schemas.microsoft.com/office/powerpoint/2010/main" val="1804706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1EB82-5635-4BEB-AD9B-4B4DA3A2C40C}"/>
              </a:ext>
            </a:extLst>
          </p:cNvPr>
          <p:cNvSpPr>
            <a:spLocks noGrp="1"/>
          </p:cNvSpPr>
          <p:nvPr>
            <p:ph type="title"/>
          </p:nvPr>
        </p:nvSpPr>
        <p:spPr>
          <a:xfrm>
            <a:off x="2005748" y="0"/>
            <a:ext cx="3602736" cy="4526280"/>
          </a:xfrm>
        </p:spPr>
        <p:txBody>
          <a:bodyPr>
            <a:normAutofit/>
          </a:bodyPr>
          <a:lstStyle/>
          <a:p>
            <a:r>
              <a:rPr lang="en-GB"/>
              <a:t>Qualitative Research Methods</a:t>
            </a:r>
          </a:p>
        </p:txBody>
      </p:sp>
      <p:sp>
        <p:nvSpPr>
          <p:cNvPr id="3" name="Content Placeholder 2">
            <a:extLst>
              <a:ext uri="{FF2B5EF4-FFF2-40B4-BE49-F238E27FC236}">
                <a16:creationId xmlns:a16="http://schemas.microsoft.com/office/drawing/2014/main" id="{0F06487C-F3B2-4ABA-90F8-6E1991A4C749}"/>
              </a:ext>
            </a:extLst>
          </p:cNvPr>
          <p:cNvSpPr>
            <a:spLocks noGrp="1"/>
          </p:cNvSpPr>
          <p:nvPr>
            <p:ph idx="1"/>
          </p:nvPr>
        </p:nvSpPr>
        <p:spPr>
          <a:xfrm>
            <a:off x="5434149" y="932688"/>
            <a:ext cx="5916603" cy="4992624"/>
          </a:xfrm>
        </p:spPr>
        <p:txBody>
          <a:bodyPr anchor="ctr">
            <a:normAutofit/>
          </a:bodyPr>
          <a:lstStyle/>
          <a:p>
            <a:pPr marL="0" indent="0">
              <a:buNone/>
            </a:pPr>
            <a:r>
              <a:rPr lang="en-GB" b="1"/>
              <a:t>Interviews or focus groups:</a:t>
            </a:r>
          </a:p>
          <a:p>
            <a:pPr>
              <a:buFontTx/>
              <a:buChar char="-"/>
            </a:pPr>
            <a:r>
              <a:rPr lang="en-GB"/>
              <a:t>Valuable insights into how the target audience experienced the intervention, and more importantly, whey they did or didn’t change their behaviours afterwards.  </a:t>
            </a:r>
          </a:p>
        </p:txBody>
      </p:sp>
      <p:sp>
        <p:nvSpPr>
          <p:cNvPr id="9" name="Rectangle 8" descr="Chat">
            <a:extLst>
              <a:ext uri="{FF2B5EF4-FFF2-40B4-BE49-F238E27FC236}">
                <a16:creationId xmlns:a16="http://schemas.microsoft.com/office/drawing/2014/main" id="{521F32D3-656F-4AFA-A636-D283A7329A97}"/>
              </a:ext>
            </a:extLst>
          </p:cNvPr>
          <p:cNvSpPr/>
          <p:nvPr/>
        </p:nvSpPr>
        <p:spPr>
          <a:xfrm>
            <a:off x="2778712" y="3757282"/>
            <a:ext cx="1573994" cy="1537996"/>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5">
              <a:hueOff val="8704932"/>
              <a:satOff val="3846"/>
              <a:lumOff val="-4216"/>
              <a:alphaOff val="0"/>
            </a:schemeClr>
          </a:effectRef>
          <a:fontRef idx="minor">
            <a:schemeClr val="lt1"/>
          </a:fontRef>
        </p:style>
      </p:sp>
    </p:spTree>
    <p:custDataLst>
      <p:tags r:id="rId1"/>
    </p:custDataLst>
    <p:extLst>
      <p:ext uri="{BB962C8B-B14F-4D97-AF65-F5344CB8AC3E}">
        <p14:creationId xmlns:p14="http://schemas.microsoft.com/office/powerpoint/2010/main" val="2160790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C7235-B08B-4646-9A16-64C144F2BA8D}"/>
              </a:ext>
            </a:extLst>
          </p:cNvPr>
          <p:cNvSpPr>
            <a:spLocks noGrp="1"/>
          </p:cNvSpPr>
          <p:nvPr>
            <p:ph type="title"/>
          </p:nvPr>
        </p:nvSpPr>
        <p:spPr>
          <a:xfrm>
            <a:off x="2351905" y="1210367"/>
            <a:ext cx="9144000" cy="2764028"/>
          </a:xfrm>
        </p:spPr>
        <p:txBody>
          <a:bodyPr vert="horz" lIns="91440" tIns="45720" rIns="91440" bIns="45720" rtlCol="0" anchor="ctr">
            <a:normAutofit/>
          </a:bodyPr>
          <a:lstStyle/>
          <a:p>
            <a:pPr algn="ctr"/>
            <a:r>
              <a:rPr lang="en-US" sz="7200"/>
              <a:t>Mixed Methods</a:t>
            </a:r>
          </a:p>
        </p:txBody>
      </p:sp>
      <p:sp>
        <p:nvSpPr>
          <p:cNvPr id="9" name="Rectangle 8" descr="Bar chart">
            <a:extLst>
              <a:ext uri="{FF2B5EF4-FFF2-40B4-BE49-F238E27FC236}">
                <a16:creationId xmlns:a16="http://schemas.microsoft.com/office/drawing/2014/main" id="{4FFE3098-5645-4973-8DE7-3F07558D089B}"/>
              </a:ext>
            </a:extLst>
          </p:cNvPr>
          <p:cNvSpPr/>
          <p:nvPr/>
        </p:nvSpPr>
        <p:spPr>
          <a:xfrm>
            <a:off x="4421673" y="3732203"/>
            <a:ext cx="1851255" cy="1450467"/>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11" name="Rectangle 10" descr="Chat">
            <a:extLst>
              <a:ext uri="{FF2B5EF4-FFF2-40B4-BE49-F238E27FC236}">
                <a16:creationId xmlns:a16="http://schemas.microsoft.com/office/drawing/2014/main" id="{3AA3CA74-D97B-42BF-BC11-7917864034D2}"/>
              </a:ext>
            </a:extLst>
          </p:cNvPr>
          <p:cNvSpPr/>
          <p:nvPr/>
        </p:nvSpPr>
        <p:spPr>
          <a:xfrm>
            <a:off x="6923905" y="3688438"/>
            <a:ext cx="1573994" cy="1537996"/>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5">
              <a:hueOff val="8704932"/>
              <a:satOff val="3846"/>
              <a:lumOff val="-4216"/>
              <a:alphaOff val="0"/>
            </a:schemeClr>
          </a:effectRef>
          <a:fontRef idx="minor">
            <a:schemeClr val="lt1"/>
          </a:fontRef>
        </p:style>
      </p:sp>
    </p:spTree>
    <p:custDataLst>
      <p:tags r:id="rId1"/>
    </p:custDataLst>
    <p:extLst>
      <p:ext uri="{BB962C8B-B14F-4D97-AF65-F5344CB8AC3E}">
        <p14:creationId xmlns:p14="http://schemas.microsoft.com/office/powerpoint/2010/main" val="1967475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Using data to lead the way</a:t>
            </a:r>
          </a:p>
        </p:txBody>
      </p:sp>
      <p:sp>
        <p:nvSpPr>
          <p:cNvPr id="3" name="Content Placeholder 2"/>
          <p:cNvSpPr>
            <a:spLocks noGrp="1"/>
          </p:cNvSpPr>
          <p:nvPr>
            <p:ph idx="1"/>
          </p:nvPr>
        </p:nvSpPr>
        <p:spPr/>
        <p:txBody>
          <a:bodyPr/>
          <a:lstStyle/>
          <a:p>
            <a:r>
              <a:rPr lang="en-GB"/>
              <a:t>Needs analysis – what is the problem?</a:t>
            </a:r>
          </a:p>
          <a:p>
            <a:pPr marL="0" indent="0">
              <a:buNone/>
            </a:pPr>
            <a:endParaRPr lang="en-GB"/>
          </a:p>
          <a:p>
            <a:r>
              <a:rPr lang="en-GB"/>
              <a:t>Casualty data – understand the what, when, where and how of the crashes</a:t>
            </a:r>
          </a:p>
          <a:p>
            <a:r>
              <a:rPr lang="en-GB"/>
              <a:t>Who are your target audience? How can you engage with them?</a:t>
            </a:r>
          </a:p>
          <a:p>
            <a:r>
              <a:rPr lang="en-GB"/>
              <a:t>National data – is your issue ‘normal’? Can you ‘borrow/learn’ from elsewhere?</a:t>
            </a:r>
          </a:p>
          <a:p>
            <a:r>
              <a:rPr lang="en-GB"/>
              <a:t>The data lead your aims and objectives….. Shape what you want to achieve….</a:t>
            </a:r>
          </a:p>
        </p:txBody>
      </p:sp>
      <p:sp>
        <p:nvSpPr>
          <p:cNvPr id="4" name="Slide Number Placeholder 3"/>
          <p:cNvSpPr>
            <a:spLocks noGrp="1"/>
          </p:cNvSpPr>
          <p:nvPr>
            <p:ph type="sldNum" sz="quarter" idx="12"/>
          </p:nvPr>
        </p:nvSpPr>
        <p:spPr/>
        <p:txBody>
          <a:bodyPr/>
          <a:lstStyle/>
          <a:p>
            <a:fld id="{9949967A-9167-4C3D-930E-11039959FA4D}" type="slidenum">
              <a:rPr lang="en-GB" smtClean="0"/>
              <a:pPr/>
              <a:t>13</a:t>
            </a:fld>
            <a:endParaRPr lang="en-GB"/>
          </a:p>
        </p:txBody>
      </p:sp>
    </p:spTree>
    <p:extLst>
      <p:ext uri="{BB962C8B-B14F-4D97-AF65-F5344CB8AC3E}">
        <p14:creationId xmlns:p14="http://schemas.microsoft.com/office/powerpoint/2010/main" val="4021096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3C847-0766-4FE3-B43D-839845E311CD}"/>
              </a:ext>
            </a:extLst>
          </p:cNvPr>
          <p:cNvSpPr>
            <a:spLocks noGrp="1"/>
          </p:cNvSpPr>
          <p:nvPr>
            <p:ph type="title"/>
          </p:nvPr>
        </p:nvSpPr>
        <p:spPr/>
        <p:txBody>
          <a:bodyPr/>
          <a:lstStyle/>
          <a:p>
            <a:r>
              <a:rPr lang="en-GB"/>
              <a:t>Where to start?</a:t>
            </a:r>
          </a:p>
        </p:txBody>
      </p:sp>
      <p:sp>
        <p:nvSpPr>
          <p:cNvPr id="3" name="Content Placeholder 2">
            <a:extLst>
              <a:ext uri="{FF2B5EF4-FFF2-40B4-BE49-F238E27FC236}">
                <a16:creationId xmlns:a16="http://schemas.microsoft.com/office/drawing/2014/main" id="{D3FAE2E0-6546-4A66-BE55-963C3B97F977}"/>
              </a:ext>
            </a:extLst>
          </p:cNvPr>
          <p:cNvSpPr>
            <a:spLocks noGrp="1"/>
          </p:cNvSpPr>
          <p:nvPr>
            <p:ph idx="1"/>
          </p:nvPr>
        </p:nvSpPr>
        <p:spPr>
          <a:xfrm>
            <a:off x="2172225" y="1529063"/>
            <a:ext cx="9033294" cy="4351338"/>
          </a:xfrm>
        </p:spPr>
        <p:txBody>
          <a:bodyPr>
            <a:normAutofit/>
          </a:bodyPr>
          <a:lstStyle/>
          <a:p>
            <a:r>
              <a:rPr lang="en-GB"/>
              <a:t>Set clear aims and objectives</a:t>
            </a:r>
          </a:p>
          <a:p>
            <a:pPr lvl="1"/>
            <a:r>
              <a:rPr lang="en-GB"/>
              <a:t>Defines what you are hoping to achieve</a:t>
            </a:r>
          </a:p>
          <a:p>
            <a:pPr lvl="1"/>
            <a:r>
              <a:rPr lang="en-GB"/>
              <a:t>Focuses thinking on the purpose of the intervention</a:t>
            </a:r>
          </a:p>
          <a:p>
            <a:pPr lvl="1"/>
            <a:r>
              <a:rPr lang="en-GB"/>
              <a:t>Assists with determining what to measure, how and when</a:t>
            </a:r>
          </a:p>
          <a:p>
            <a:r>
              <a:rPr lang="en-GB"/>
              <a:t>Use a logic model</a:t>
            </a:r>
          </a:p>
          <a:p>
            <a:pPr lvl="1"/>
            <a:r>
              <a:rPr lang="en-GB"/>
              <a:t>Shows the process of your intervention</a:t>
            </a:r>
          </a:p>
          <a:p>
            <a:pPr lvl="2"/>
            <a:r>
              <a:rPr lang="en-GB"/>
              <a:t>Inputs – what you need to deliver the intervention</a:t>
            </a:r>
          </a:p>
          <a:p>
            <a:pPr lvl="2"/>
            <a:r>
              <a:rPr lang="en-GB"/>
              <a:t>Outputs – what is being delivered</a:t>
            </a:r>
          </a:p>
          <a:p>
            <a:pPr lvl="2"/>
            <a:r>
              <a:rPr lang="en-GB"/>
              <a:t>Outcomes – how the outputs will lead to desired changes</a:t>
            </a:r>
          </a:p>
          <a:p>
            <a:pPr lvl="2"/>
            <a:r>
              <a:rPr lang="en-GB"/>
              <a:t>Assumptions – what has been assumed about the process</a:t>
            </a:r>
          </a:p>
          <a:p>
            <a:pPr lvl="2"/>
            <a:r>
              <a:rPr lang="en-GB"/>
              <a:t>External factors – what might affect the process</a:t>
            </a:r>
          </a:p>
        </p:txBody>
      </p:sp>
    </p:spTree>
    <p:extLst>
      <p:ext uri="{BB962C8B-B14F-4D97-AF65-F5344CB8AC3E}">
        <p14:creationId xmlns:p14="http://schemas.microsoft.com/office/powerpoint/2010/main" val="3250454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8757-C9C6-4277-9505-683C12274D1D}"/>
              </a:ext>
            </a:extLst>
          </p:cNvPr>
          <p:cNvSpPr>
            <a:spLocks noGrp="1"/>
          </p:cNvSpPr>
          <p:nvPr>
            <p:ph type="title"/>
          </p:nvPr>
        </p:nvSpPr>
        <p:spPr/>
        <p:txBody>
          <a:bodyPr/>
          <a:lstStyle/>
          <a:p>
            <a:r>
              <a:rPr lang="en-GB"/>
              <a:t>Sample logic model</a:t>
            </a:r>
          </a:p>
        </p:txBody>
      </p:sp>
      <p:pic>
        <p:nvPicPr>
          <p:cNvPr id="3074" name="Picture 2" descr="A Logic Model Template">
            <a:extLst>
              <a:ext uri="{FF2B5EF4-FFF2-40B4-BE49-F238E27FC236}">
                <a16:creationId xmlns:a16="http://schemas.microsoft.com/office/drawing/2014/main" id="{4F6755BE-7212-4DAA-A423-6A48718F8AB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69290" y="1417851"/>
            <a:ext cx="9889581" cy="51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361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61F6B-AD8A-42A0-9943-DF8D5EBDE9DC}"/>
              </a:ext>
            </a:extLst>
          </p:cNvPr>
          <p:cNvSpPr>
            <a:spLocks noGrp="1"/>
          </p:cNvSpPr>
          <p:nvPr>
            <p:ph type="title"/>
          </p:nvPr>
        </p:nvSpPr>
        <p:spPr/>
        <p:txBody>
          <a:bodyPr/>
          <a:lstStyle/>
          <a:p>
            <a:r>
              <a:rPr lang="en-GB"/>
              <a:t>E-</a:t>
            </a:r>
            <a:r>
              <a:rPr lang="en-GB" err="1"/>
              <a:t>valu</a:t>
            </a:r>
            <a:r>
              <a:rPr lang="en-GB"/>
              <a:t>-it </a:t>
            </a:r>
          </a:p>
        </p:txBody>
      </p:sp>
      <p:pic>
        <p:nvPicPr>
          <p:cNvPr id="4" name="Content Placeholder 3">
            <a:extLst>
              <a:ext uri="{FF2B5EF4-FFF2-40B4-BE49-F238E27FC236}">
                <a16:creationId xmlns:a16="http://schemas.microsoft.com/office/drawing/2014/main" id="{FD78BAFE-D71E-4308-BE67-20669A8ECE01}"/>
              </a:ext>
            </a:extLst>
          </p:cNvPr>
          <p:cNvPicPr>
            <a:picLocks noGrp="1" noChangeAspect="1"/>
          </p:cNvPicPr>
          <p:nvPr>
            <p:ph idx="1"/>
          </p:nvPr>
        </p:nvPicPr>
        <p:blipFill>
          <a:blip r:embed="rId3"/>
          <a:stretch>
            <a:fillRect/>
          </a:stretch>
        </p:blipFill>
        <p:spPr>
          <a:xfrm>
            <a:off x="4529037" y="268674"/>
            <a:ext cx="6547852" cy="5472000"/>
          </a:xfrm>
          <a:prstGeom prst="rect">
            <a:avLst/>
          </a:prstGeom>
        </p:spPr>
      </p:pic>
      <p:sp>
        <p:nvSpPr>
          <p:cNvPr id="5" name="TextBox 4">
            <a:extLst>
              <a:ext uri="{FF2B5EF4-FFF2-40B4-BE49-F238E27FC236}">
                <a16:creationId xmlns:a16="http://schemas.microsoft.com/office/drawing/2014/main" id="{BA8C4AFD-E859-4AAD-AB8E-08F7511080B6}"/>
              </a:ext>
            </a:extLst>
          </p:cNvPr>
          <p:cNvSpPr txBox="1"/>
          <p:nvPr/>
        </p:nvSpPr>
        <p:spPr>
          <a:xfrm>
            <a:off x="1865870" y="5881440"/>
            <a:ext cx="6030097" cy="707886"/>
          </a:xfrm>
          <a:prstGeom prst="rect">
            <a:avLst/>
          </a:prstGeom>
          <a:noFill/>
        </p:spPr>
        <p:txBody>
          <a:bodyPr wrap="square" rtlCol="0">
            <a:spAutoFit/>
          </a:bodyPr>
          <a:lstStyle/>
          <a:p>
            <a:r>
              <a:rPr lang="en-GB" sz="4000" b="1">
                <a:solidFill>
                  <a:srgbClr val="1CAEC2"/>
                </a:solidFill>
              </a:rPr>
              <a:t>roadsafetyevaluation.com</a:t>
            </a:r>
          </a:p>
        </p:txBody>
      </p:sp>
    </p:spTree>
    <p:extLst>
      <p:ext uri="{BB962C8B-B14F-4D97-AF65-F5344CB8AC3E}">
        <p14:creationId xmlns:p14="http://schemas.microsoft.com/office/powerpoint/2010/main" val="3156333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E97F6-2676-4A69-9145-51640D705A20}"/>
              </a:ext>
            </a:extLst>
          </p:cNvPr>
          <p:cNvSpPr>
            <a:spLocks noGrp="1"/>
          </p:cNvSpPr>
          <p:nvPr>
            <p:ph type="title"/>
          </p:nvPr>
        </p:nvSpPr>
        <p:spPr>
          <a:xfrm>
            <a:off x="2243740" y="184407"/>
            <a:ext cx="9507535" cy="1536192"/>
          </a:xfrm>
        </p:spPr>
        <p:txBody>
          <a:bodyPr anchor="b">
            <a:normAutofit fontScale="90000"/>
          </a:bodyPr>
          <a:lstStyle/>
          <a:p>
            <a:r>
              <a:rPr lang="en-GB" sz="5200"/>
              <a:t>What is the best way to evaluate (best design and methodology)?</a:t>
            </a:r>
          </a:p>
        </p:txBody>
      </p:sp>
      <p:sp>
        <p:nvSpPr>
          <p:cNvPr id="3" name="Content Placeholder 2">
            <a:extLst>
              <a:ext uri="{FF2B5EF4-FFF2-40B4-BE49-F238E27FC236}">
                <a16:creationId xmlns:a16="http://schemas.microsoft.com/office/drawing/2014/main" id="{7BD8E658-9C03-4AF4-864E-BCCA9A7FFF3E}"/>
              </a:ext>
            </a:extLst>
          </p:cNvPr>
          <p:cNvSpPr>
            <a:spLocks noGrp="1"/>
          </p:cNvSpPr>
          <p:nvPr>
            <p:ph idx="1"/>
          </p:nvPr>
        </p:nvSpPr>
        <p:spPr>
          <a:xfrm>
            <a:off x="2243740" y="2016252"/>
            <a:ext cx="8494282" cy="4050916"/>
          </a:xfrm>
        </p:spPr>
        <p:txBody>
          <a:bodyPr>
            <a:normAutofit fontScale="70000" lnSpcReduction="20000"/>
          </a:bodyPr>
          <a:lstStyle/>
          <a:p>
            <a:pPr marL="0" indent="0">
              <a:buNone/>
            </a:pPr>
            <a:r>
              <a:rPr lang="en-GB" sz="5100"/>
              <a:t>Most scientific approach would be to undertake a randomised controlled trial</a:t>
            </a:r>
          </a:p>
          <a:p>
            <a:pPr marL="0" indent="0">
              <a:buNone/>
            </a:pPr>
            <a:endParaRPr lang="en-GB" sz="5100"/>
          </a:p>
          <a:p>
            <a:pPr marL="0" indent="0">
              <a:buNone/>
            </a:pPr>
            <a:r>
              <a:rPr lang="en-GB" sz="5100"/>
              <a:t>Each evaluation is different: </a:t>
            </a:r>
          </a:p>
          <a:p>
            <a:r>
              <a:rPr lang="en-GB" sz="5100"/>
              <a:t>Flexibility </a:t>
            </a:r>
          </a:p>
          <a:p>
            <a:r>
              <a:rPr lang="en-GB" sz="5100"/>
              <a:t>Accessibility</a:t>
            </a:r>
          </a:p>
          <a:p>
            <a:r>
              <a:rPr lang="en-GB" sz="5100"/>
              <a:t>Recruitment</a:t>
            </a:r>
          </a:p>
          <a:p>
            <a:r>
              <a:rPr lang="en-GB" sz="5100"/>
              <a:t>Budget </a:t>
            </a:r>
          </a:p>
          <a:p>
            <a:pPr marL="0" indent="0">
              <a:buNone/>
            </a:pPr>
            <a:endParaRPr lang="en-GB" sz="1800"/>
          </a:p>
          <a:p>
            <a:pPr marL="0" indent="0">
              <a:buNone/>
            </a:pPr>
            <a:endParaRPr lang="en-GB" sz="1800"/>
          </a:p>
          <a:p>
            <a:pPr marL="0" indent="0">
              <a:buNone/>
            </a:pPr>
            <a:endParaRPr lang="en-GB" sz="1800"/>
          </a:p>
        </p:txBody>
      </p:sp>
      <p:pic>
        <p:nvPicPr>
          <p:cNvPr id="7" name="Graphic 6" descr="Questionnaire">
            <a:extLst>
              <a:ext uri="{FF2B5EF4-FFF2-40B4-BE49-F238E27FC236}">
                <a16:creationId xmlns:a16="http://schemas.microsoft.com/office/drawing/2014/main" id="{D5A07FB9-88F0-4FCE-982C-8FA2BBD3E2C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42272" y="2906847"/>
            <a:ext cx="3305739" cy="3305739"/>
          </a:xfrm>
          <a:prstGeom prst="rect">
            <a:avLst/>
          </a:prstGeom>
        </p:spPr>
      </p:pic>
    </p:spTree>
    <p:custDataLst>
      <p:tags r:id="rId1"/>
    </p:custDataLst>
    <p:extLst>
      <p:ext uri="{BB962C8B-B14F-4D97-AF65-F5344CB8AC3E}">
        <p14:creationId xmlns:p14="http://schemas.microsoft.com/office/powerpoint/2010/main" val="854554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999C-AAE5-4FA1-B88C-E4B9657E2E2D}"/>
              </a:ext>
            </a:extLst>
          </p:cNvPr>
          <p:cNvSpPr>
            <a:spLocks noGrp="1"/>
          </p:cNvSpPr>
          <p:nvPr>
            <p:ph type="title"/>
          </p:nvPr>
        </p:nvSpPr>
        <p:spPr/>
        <p:txBody>
          <a:bodyPr/>
          <a:lstStyle/>
          <a:p>
            <a:r>
              <a:rPr lang="en-GB"/>
              <a:t>Other considerations</a:t>
            </a:r>
          </a:p>
        </p:txBody>
      </p:sp>
      <p:sp>
        <p:nvSpPr>
          <p:cNvPr id="3" name="Content Placeholder 2">
            <a:extLst>
              <a:ext uri="{FF2B5EF4-FFF2-40B4-BE49-F238E27FC236}">
                <a16:creationId xmlns:a16="http://schemas.microsoft.com/office/drawing/2014/main" id="{8C855CA3-78AE-4A28-A1A2-5A55FF1083FB}"/>
              </a:ext>
            </a:extLst>
          </p:cNvPr>
          <p:cNvSpPr>
            <a:spLocks noGrp="1"/>
          </p:cNvSpPr>
          <p:nvPr>
            <p:ph idx="1"/>
          </p:nvPr>
        </p:nvSpPr>
        <p:spPr/>
        <p:txBody>
          <a:bodyPr/>
          <a:lstStyle/>
          <a:p>
            <a:r>
              <a:rPr lang="en-GB"/>
              <a:t>Sample sizes and types</a:t>
            </a:r>
          </a:p>
          <a:p>
            <a:r>
              <a:rPr lang="en-GB"/>
              <a:t>Research methods – suitability for participants (language/internet access)</a:t>
            </a:r>
          </a:p>
          <a:p>
            <a:r>
              <a:rPr lang="en-GB"/>
              <a:t>Design of methods</a:t>
            </a:r>
          </a:p>
          <a:p>
            <a:pPr lvl="1"/>
            <a:r>
              <a:rPr lang="en-GB"/>
              <a:t>Questionnaire, interview and focus group design – getting accurate information back without being leading</a:t>
            </a:r>
          </a:p>
          <a:p>
            <a:r>
              <a:rPr lang="en-GB"/>
              <a:t>Timing – immediate feedback or long-term?</a:t>
            </a:r>
          </a:p>
          <a:p>
            <a:r>
              <a:rPr lang="en-GB"/>
              <a:t>Incentivisation</a:t>
            </a:r>
          </a:p>
          <a:p>
            <a:r>
              <a:rPr lang="en-GB"/>
              <a:t>Ethical issues – working with children/vulnerable groups</a:t>
            </a:r>
          </a:p>
        </p:txBody>
      </p:sp>
    </p:spTree>
    <p:extLst>
      <p:ext uri="{BB962C8B-B14F-4D97-AF65-F5344CB8AC3E}">
        <p14:creationId xmlns:p14="http://schemas.microsoft.com/office/powerpoint/2010/main" val="1173335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D7A11-FDE5-43CA-81C5-70AC0BC64DDE}"/>
              </a:ext>
            </a:extLst>
          </p:cNvPr>
          <p:cNvSpPr>
            <a:spLocks noGrp="1"/>
          </p:cNvSpPr>
          <p:nvPr>
            <p:ph type="title"/>
          </p:nvPr>
        </p:nvSpPr>
        <p:spPr/>
        <p:txBody>
          <a:bodyPr/>
          <a:lstStyle/>
          <a:p>
            <a:r>
              <a:rPr lang="en-GB"/>
              <a:t>Different designs</a:t>
            </a:r>
          </a:p>
        </p:txBody>
      </p:sp>
      <p:sp>
        <p:nvSpPr>
          <p:cNvPr id="6" name="Content Placeholder 5">
            <a:extLst>
              <a:ext uri="{FF2B5EF4-FFF2-40B4-BE49-F238E27FC236}">
                <a16:creationId xmlns:a16="http://schemas.microsoft.com/office/drawing/2014/main" id="{CF92C409-C012-4DA4-BAE0-E2320BC08E4B}"/>
              </a:ext>
            </a:extLst>
          </p:cNvPr>
          <p:cNvSpPr>
            <a:spLocks noGrp="1"/>
          </p:cNvSpPr>
          <p:nvPr>
            <p:ph idx="1"/>
          </p:nvPr>
        </p:nvSpPr>
        <p:spPr>
          <a:xfrm>
            <a:off x="547853" y="1604513"/>
            <a:ext cx="11376417" cy="4572450"/>
          </a:xfrm>
        </p:spPr>
        <p:txBody>
          <a:bodyPr/>
          <a:lstStyle/>
          <a:p>
            <a:pPr marL="0" indent="0">
              <a:buNone/>
            </a:pPr>
            <a:r>
              <a:rPr lang="en-GB"/>
              <a:t>Randomised controlled trial to test effectiveness of different versions of CBT</a:t>
            </a:r>
          </a:p>
          <a:p>
            <a:pPr marL="0" indent="0">
              <a:buNone/>
            </a:pPr>
            <a:endParaRPr lang="en-GB"/>
          </a:p>
          <a:p>
            <a:pPr lvl="5"/>
            <a:r>
              <a:rPr lang="en-GB" sz="2800"/>
              <a:t>		Pre-driver interventions – comparison groups</a:t>
            </a:r>
          </a:p>
          <a:p>
            <a:pPr lvl="5"/>
            <a:endParaRPr lang="en-GB" sz="2800"/>
          </a:p>
          <a:p>
            <a:pPr lvl="5"/>
            <a:endParaRPr lang="en-GB" sz="2800"/>
          </a:p>
          <a:p>
            <a:pPr marL="3657600" lvl="8" indent="0">
              <a:buNone/>
            </a:pPr>
            <a:r>
              <a:rPr lang="en-GB" sz="2800"/>
              <a:t>                                             Intervention only but   					longitudinal – over 3 years</a:t>
            </a:r>
          </a:p>
        </p:txBody>
      </p:sp>
      <p:pic>
        <p:nvPicPr>
          <p:cNvPr id="7" name="Picture 6">
            <a:extLst>
              <a:ext uri="{FF2B5EF4-FFF2-40B4-BE49-F238E27FC236}">
                <a16:creationId xmlns:a16="http://schemas.microsoft.com/office/drawing/2014/main" id="{154FA253-F327-47D3-BDBF-EE36B8A323D3}"/>
              </a:ext>
            </a:extLst>
          </p:cNvPr>
          <p:cNvPicPr>
            <a:picLocks noChangeAspect="1"/>
          </p:cNvPicPr>
          <p:nvPr/>
        </p:nvPicPr>
        <p:blipFill rotWithShape="1">
          <a:blip r:embed="rId3"/>
          <a:srcRect l="50000" t="3423" b="3243"/>
          <a:stretch/>
        </p:blipFill>
        <p:spPr>
          <a:xfrm>
            <a:off x="415775" y="2270114"/>
            <a:ext cx="2853999" cy="3816000"/>
          </a:xfrm>
          <a:prstGeom prst="rect">
            <a:avLst/>
          </a:prstGeom>
        </p:spPr>
      </p:pic>
      <p:pic>
        <p:nvPicPr>
          <p:cNvPr id="8" name="Picture 7">
            <a:extLst>
              <a:ext uri="{FF2B5EF4-FFF2-40B4-BE49-F238E27FC236}">
                <a16:creationId xmlns:a16="http://schemas.microsoft.com/office/drawing/2014/main" id="{706F1915-3ED1-4E46-A5D4-2FE8DB1D2DDC}"/>
              </a:ext>
            </a:extLst>
          </p:cNvPr>
          <p:cNvPicPr>
            <a:picLocks noChangeAspect="1"/>
          </p:cNvPicPr>
          <p:nvPr/>
        </p:nvPicPr>
        <p:blipFill rotWithShape="1">
          <a:blip r:embed="rId4"/>
          <a:srcRect t="2758"/>
          <a:stretch/>
        </p:blipFill>
        <p:spPr>
          <a:xfrm>
            <a:off x="2565776" y="3093508"/>
            <a:ext cx="2843904" cy="3920790"/>
          </a:xfrm>
          <a:prstGeom prst="rect">
            <a:avLst/>
          </a:prstGeom>
        </p:spPr>
      </p:pic>
      <p:pic>
        <p:nvPicPr>
          <p:cNvPr id="9" name="Picture 8">
            <a:extLst>
              <a:ext uri="{FF2B5EF4-FFF2-40B4-BE49-F238E27FC236}">
                <a16:creationId xmlns:a16="http://schemas.microsoft.com/office/drawing/2014/main" id="{CE10EEAA-74C3-4E34-97B6-9FFEF7372FEA}"/>
              </a:ext>
            </a:extLst>
          </p:cNvPr>
          <p:cNvPicPr>
            <a:picLocks noChangeAspect="1"/>
          </p:cNvPicPr>
          <p:nvPr/>
        </p:nvPicPr>
        <p:blipFill>
          <a:blip r:embed="rId5"/>
          <a:stretch>
            <a:fillRect/>
          </a:stretch>
        </p:blipFill>
        <p:spPr>
          <a:xfrm>
            <a:off x="4827665" y="3622060"/>
            <a:ext cx="2816792" cy="3996000"/>
          </a:xfrm>
          <a:prstGeom prst="rect">
            <a:avLst/>
          </a:prstGeom>
        </p:spPr>
      </p:pic>
    </p:spTree>
    <p:extLst>
      <p:ext uri="{BB962C8B-B14F-4D97-AF65-F5344CB8AC3E}">
        <p14:creationId xmlns:p14="http://schemas.microsoft.com/office/powerpoint/2010/main" val="360843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B5D3D-8F3B-42D8-96D0-14AB433492CC}"/>
              </a:ext>
            </a:extLst>
          </p:cNvPr>
          <p:cNvSpPr>
            <a:spLocks noGrp="1"/>
          </p:cNvSpPr>
          <p:nvPr>
            <p:ph type="title"/>
          </p:nvPr>
        </p:nvSpPr>
        <p:spPr>
          <a:xfrm>
            <a:off x="650193" y="2414855"/>
            <a:ext cx="10515600" cy="1325563"/>
          </a:xfrm>
        </p:spPr>
        <p:txBody>
          <a:bodyPr/>
          <a:lstStyle/>
          <a:p>
            <a:r>
              <a:rPr lang="en-GB">
                <a:solidFill>
                  <a:srgbClr val="E2E9F2"/>
                </a:solidFill>
              </a:rPr>
              <a:t>Webinar Support</a:t>
            </a:r>
          </a:p>
        </p:txBody>
      </p:sp>
      <p:sp>
        <p:nvSpPr>
          <p:cNvPr id="4" name="Rectangle 3">
            <a:extLst>
              <a:ext uri="{FF2B5EF4-FFF2-40B4-BE49-F238E27FC236}">
                <a16:creationId xmlns:a16="http://schemas.microsoft.com/office/drawing/2014/main" id="{8FABEAE4-6136-474B-8EF7-29BC99739A0D}"/>
              </a:ext>
            </a:extLst>
          </p:cNvPr>
          <p:cNvSpPr/>
          <p:nvPr/>
        </p:nvSpPr>
        <p:spPr>
          <a:xfrm>
            <a:off x="5709462" y="3058854"/>
            <a:ext cx="6096000" cy="2675604"/>
          </a:xfrm>
          <a:prstGeom prst="rect">
            <a:avLst/>
          </a:prstGeom>
        </p:spPr>
        <p:txBody>
          <a:bodyPr>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srgbClr val="1CAEC2"/>
                </a:solidFill>
                <a:effectLst/>
                <a:uLnTx/>
                <a:uFillTx/>
                <a:latin typeface="Calibri" panose="020F0502020204030204"/>
                <a:ea typeface="+mn-ea"/>
                <a:cs typeface="+mn-cs"/>
              </a:rPr>
              <a:t>Please use the Q&amp;A Section to ask questions – We will answer as many as we can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800">
                <a:solidFill>
                  <a:srgbClr val="1CAEC2"/>
                </a:solidFill>
                <a:latin typeface="Calibri" panose="020F0502020204030204"/>
              </a:rPr>
              <a:t>This is being recorded and will be available to review shortly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srgbClr val="1CAEC2"/>
                </a:solidFill>
                <a:effectLst/>
                <a:uLnTx/>
                <a:uFillTx/>
                <a:latin typeface="Calibri" panose="020F0502020204030204"/>
                <a:ea typeface="+mn-ea"/>
                <a:cs typeface="+mn-cs"/>
              </a:rPr>
              <a:t>The PDF slides are also available</a:t>
            </a:r>
          </a:p>
        </p:txBody>
      </p:sp>
    </p:spTree>
    <p:extLst>
      <p:ext uri="{BB962C8B-B14F-4D97-AF65-F5344CB8AC3E}">
        <p14:creationId xmlns:p14="http://schemas.microsoft.com/office/powerpoint/2010/main" val="21274202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64ABF-2539-4175-815C-E1AF6678B48F}"/>
              </a:ext>
            </a:extLst>
          </p:cNvPr>
          <p:cNvSpPr>
            <a:spLocks noGrp="1"/>
          </p:cNvSpPr>
          <p:nvPr>
            <p:ph type="title"/>
          </p:nvPr>
        </p:nvSpPr>
        <p:spPr>
          <a:xfrm>
            <a:off x="2497053" y="374880"/>
            <a:ext cx="10506456" cy="712515"/>
          </a:xfrm>
        </p:spPr>
        <p:txBody>
          <a:bodyPr anchor="ctr">
            <a:normAutofit fontScale="90000"/>
          </a:bodyPr>
          <a:lstStyle/>
          <a:p>
            <a:r>
              <a:rPr lang="en-GB" sz="5400"/>
              <a:t>What if…?</a:t>
            </a:r>
          </a:p>
        </p:txBody>
      </p:sp>
      <p:graphicFrame>
        <p:nvGraphicFramePr>
          <p:cNvPr id="74" name="Content Placeholder 6">
            <a:extLst>
              <a:ext uri="{FF2B5EF4-FFF2-40B4-BE49-F238E27FC236}">
                <a16:creationId xmlns:a16="http://schemas.microsoft.com/office/drawing/2014/main" id="{CFF28C7D-DE07-4D2C-8024-5F1474DDE3F3}"/>
              </a:ext>
            </a:extLst>
          </p:cNvPr>
          <p:cNvGraphicFramePr>
            <a:graphicFrameLocks noGrp="1"/>
          </p:cNvGraphicFramePr>
          <p:nvPr>
            <p:ph idx="1"/>
            <p:extLst>
              <p:ext uri="{D42A27DB-BD31-4B8C-83A1-F6EECF244321}">
                <p14:modId xmlns:p14="http://schemas.microsoft.com/office/powerpoint/2010/main" val="3928051239"/>
              </p:ext>
            </p:extLst>
          </p:nvPr>
        </p:nvGraphicFramePr>
        <p:xfrm>
          <a:off x="2063578" y="1242449"/>
          <a:ext cx="9342861" cy="22906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2" name="Content Placeholder 2">
            <a:extLst>
              <a:ext uri="{FF2B5EF4-FFF2-40B4-BE49-F238E27FC236}">
                <a16:creationId xmlns:a16="http://schemas.microsoft.com/office/drawing/2014/main" id="{78C854F6-9C05-4693-9484-A3758363DDD7}"/>
              </a:ext>
            </a:extLst>
          </p:cNvPr>
          <p:cNvGraphicFramePr>
            <a:graphicFrameLocks/>
          </p:cNvGraphicFramePr>
          <p:nvPr>
            <p:extLst>
              <p:ext uri="{D42A27DB-BD31-4B8C-83A1-F6EECF244321}">
                <p14:modId xmlns:p14="http://schemas.microsoft.com/office/powerpoint/2010/main" val="353184446"/>
              </p:ext>
            </p:extLst>
          </p:nvPr>
        </p:nvGraphicFramePr>
        <p:xfrm>
          <a:off x="2397211" y="4139514"/>
          <a:ext cx="8884508" cy="213771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 name="Arrow: Down 5">
            <a:extLst>
              <a:ext uri="{FF2B5EF4-FFF2-40B4-BE49-F238E27FC236}">
                <a16:creationId xmlns:a16="http://schemas.microsoft.com/office/drawing/2014/main" id="{365B5C39-1965-432A-B778-0A05BDD91467}"/>
              </a:ext>
            </a:extLst>
          </p:cNvPr>
          <p:cNvSpPr/>
          <p:nvPr/>
        </p:nvSpPr>
        <p:spPr>
          <a:xfrm>
            <a:off x="2497053" y="2201989"/>
            <a:ext cx="678633" cy="1937525"/>
          </a:xfrm>
          <a:prstGeom prst="downArrow">
            <a:avLst/>
          </a:prstGeom>
          <a:solidFill>
            <a:srgbClr val="3449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Down 16">
            <a:extLst>
              <a:ext uri="{FF2B5EF4-FFF2-40B4-BE49-F238E27FC236}">
                <a16:creationId xmlns:a16="http://schemas.microsoft.com/office/drawing/2014/main" id="{AA8DBBBD-D096-48AF-9B7E-63E9AE7244B5}"/>
              </a:ext>
            </a:extLst>
          </p:cNvPr>
          <p:cNvSpPr/>
          <p:nvPr/>
        </p:nvSpPr>
        <p:spPr>
          <a:xfrm>
            <a:off x="10421853" y="2201989"/>
            <a:ext cx="678633" cy="1937525"/>
          </a:xfrm>
          <a:prstGeom prst="downArrow">
            <a:avLst/>
          </a:prstGeom>
          <a:solidFill>
            <a:srgbClr val="3449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070405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AA82F-B542-497C-B1B0-29DAFEC3867A}"/>
              </a:ext>
            </a:extLst>
          </p:cNvPr>
          <p:cNvSpPr>
            <a:spLocks noGrp="1"/>
          </p:cNvSpPr>
          <p:nvPr>
            <p:ph type="title"/>
          </p:nvPr>
        </p:nvSpPr>
        <p:spPr>
          <a:xfrm>
            <a:off x="220361" y="71546"/>
            <a:ext cx="10515600" cy="1325563"/>
          </a:xfrm>
        </p:spPr>
        <p:txBody>
          <a:bodyPr/>
          <a:lstStyle/>
          <a:p>
            <a:r>
              <a:rPr lang="en-GB"/>
              <a:t>Evaluate then Share, share, share….</a:t>
            </a:r>
          </a:p>
        </p:txBody>
      </p:sp>
      <p:pic>
        <p:nvPicPr>
          <p:cNvPr id="4" name="Content Placeholder 3">
            <a:extLst>
              <a:ext uri="{FF2B5EF4-FFF2-40B4-BE49-F238E27FC236}">
                <a16:creationId xmlns:a16="http://schemas.microsoft.com/office/drawing/2014/main" id="{D30B6EFC-672A-4892-896C-C256010BCE98}"/>
              </a:ext>
            </a:extLst>
          </p:cNvPr>
          <p:cNvPicPr>
            <a:picLocks noGrp="1" noChangeAspect="1"/>
          </p:cNvPicPr>
          <p:nvPr>
            <p:ph idx="1"/>
          </p:nvPr>
        </p:nvPicPr>
        <p:blipFill>
          <a:blip r:embed="rId3"/>
          <a:stretch>
            <a:fillRect/>
          </a:stretch>
        </p:blipFill>
        <p:spPr>
          <a:xfrm>
            <a:off x="1872100" y="1460109"/>
            <a:ext cx="7498440" cy="4716000"/>
          </a:xfrm>
          <a:prstGeom prst="rect">
            <a:avLst/>
          </a:prstGeom>
        </p:spPr>
      </p:pic>
    </p:spTree>
    <p:extLst>
      <p:ext uri="{BB962C8B-B14F-4D97-AF65-F5344CB8AC3E}">
        <p14:creationId xmlns:p14="http://schemas.microsoft.com/office/powerpoint/2010/main" val="3955917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AA82F-B542-497C-B1B0-29DAFEC3867A}"/>
              </a:ext>
            </a:extLst>
          </p:cNvPr>
          <p:cNvSpPr>
            <a:spLocks noGrp="1"/>
          </p:cNvSpPr>
          <p:nvPr>
            <p:ph type="title"/>
          </p:nvPr>
        </p:nvSpPr>
        <p:spPr>
          <a:xfrm>
            <a:off x="220361" y="71546"/>
            <a:ext cx="10515600" cy="1325563"/>
          </a:xfrm>
        </p:spPr>
        <p:txBody>
          <a:bodyPr/>
          <a:lstStyle/>
          <a:p>
            <a:r>
              <a:rPr lang="en-GB"/>
              <a:t>Evaluate then Share, share, share….</a:t>
            </a:r>
          </a:p>
        </p:txBody>
      </p:sp>
      <p:pic>
        <p:nvPicPr>
          <p:cNvPr id="4" name="Content Placeholder 3">
            <a:extLst>
              <a:ext uri="{FF2B5EF4-FFF2-40B4-BE49-F238E27FC236}">
                <a16:creationId xmlns:a16="http://schemas.microsoft.com/office/drawing/2014/main" id="{D30B6EFC-672A-4892-896C-C256010BCE98}"/>
              </a:ext>
            </a:extLst>
          </p:cNvPr>
          <p:cNvPicPr>
            <a:picLocks noGrp="1" noChangeAspect="1"/>
          </p:cNvPicPr>
          <p:nvPr>
            <p:ph idx="1"/>
          </p:nvPr>
        </p:nvPicPr>
        <p:blipFill>
          <a:blip r:embed="rId3"/>
          <a:stretch>
            <a:fillRect/>
          </a:stretch>
        </p:blipFill>
        <p:spPr>
          <a:xfrm>
            <a:off x="1872100" y="1460109"/>
            <a:ext cx="7498440" cy="4716000"/>
          </a:xfrm>
          <a:prstGeom prst="rect">
            <a:avLst/>
          </a:prstGeom>
        </p:spPr>
      </p:pic>
      <p:pic>
        <p:nvPicPr>
          <p:cNvPr id="5" name="Picture 4">
            <a:extLst>
              <a:ext uri="{FF2B5EF4-FFF2-40B4-BE49-F238E27FC236}">
                <a16:creationId xmlns:a16="http://schemas.microsoft.com/office/drawing/2014/main" id="{154C7B77-DEF0-4236-B7B9-AC553D323B2E}"/>
              </a:ext>
            </a:extLst>
          </p:cNvPr>
          <p:cNvPicPr>
            <a:picLocks noChangeAspect="1"/>
          </p:cNvPicPr>
          <p:nvPr/>
        </p:nvPicPr>
        <p:blipFill>
          <a:blip r:embed="rId4"/>
          <a:stretch>
            <a:fillRect/>
          </a:stretch>
        </p:blipFill>
        <p:spPr>
          <a:xfrm>
            <a:off x="1133698" y="1586109"/>
            <a:ext cx="9924600" cy="4464000"/>
          </a:xfrm>
          <a:prstGeom prst="rect">
            <a:avLst/>
          </a:prstGeom>
        </p:spPr>
      </p:pic>
    </p:spTree>
    <p:extLst>
      <p:ext uri="{BB962C8B-B14F-4D97-AF65-F5344CB8AC3E}">
        <p14:creationId xmlns:p14="http://schemas.microsoft.com/office/powerpoint/2010/main" val="375672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AA82F-B542-497C-B1B0-29DAFEC3867A}"/>
              </a:ext>
            </a:extLst>
          </p:cNvPr>
          <p:cNvSpPr>
            <a:spLocks noGrp="1"/>
          </p:cNvSpPr>
          <p:nvPr>
            <p:ph type="title"/>
          </p:nvPr>
        </p:nvSpPr>
        <p:spPr>
          <a:xfrm>
            <a:off x="220361" y="71546"/>
            <a:ext cx="10515600" cy="1325563"/>
          </a:xfrm>
        </p:spPr>
        <p:txBody>
          <a:bodyPr/>
          <a:lstStyle/>
          <a:p>
            <a:r>
              <a:rPr lang="en-GB"/>
              <a:t>Evaluate then Share, share, share….</a:t>
            </a:r>
          </a:p>
        </p:txBody>
      </p:sp>
      <p:pic>
        <p:nvPicPr>
          <p:cNvPr id="6" name="Picture 5">
            <a:extLst>
              <a:ext uri="{FF2B5EF4-FFF2-40B4-BE49-F238E27FC236}">
                <a16:creationId xmlns:a16="http://schemas.microsoft.com/office/drawing/2014/main" id="{FED6EDB3-E842-4AEB-81FD-6ACC68C06F12}"/>
              </a:ext>
            </a:extLst>
          </p:cNvPr>
          <p:cNvPicPr>
            <a:picLocks noChangeAspect="1"/>
          </p:cNvPicPr>
          <p:nvPr/>
        </p:nvPicPr>
        <p:blipFill>
          <a:blip r:embed="rId3"/>
          <a:stretch>
            <a:fillRect/>
          </a:stretch>
        </p:blipFill>
        <p:spPr>
          <a:xfrm>
            <a:off x="838200" y="2441254"/>
            <a:ext cx="10773713" cy="2592000"/>
          </a:xfrm>
          <a:prstGeom prst="rect">
            <a:avLst/>
          </a:prstGeom>
        </p:spPr>
      </p:pic>
      <p:sp>
        <p:nvSpPr>
          <p:cNvPr id="7" name="Content Placeholder 6">
            <a:extLst>
              <a:ext uri="{FF2B5EF4-FFF2-40B4-BE49-F238E27FC236}">
                <a16:creationId xmlns:a16="http://schemas.microsoft.com/office/drawing/2014/main" id="{72AF1E03-026A-4A27-8098-62B8841EAFF3}"/>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983232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6C05B-B5CA-4781-A8AD-6818A7DFD480}"/>
              </a:ext>
            </a:extLst>
          </p:cNvPr>
          <p:cNvSpPr>
            <a:spLocks noGrp="1"/>
          </p:cNvSpPr>
          <p:nvPr>
            <p:ph type="ctrTitle"/>
          </p:nvPr>
        </p:nvSpPr>
        <p:spPr/>
        <p:txBody>
          <a:bodyPr/>
          <a:lstStyle/>
          <a:p>
            <a:r>
              <a:rPr lang="en-GB"/>
              <a:t>Questions…</a:t>
            </a:r>
          </a:p>
        </p:txBody>
      </p:sp>
      <p:sp>
        <p:nvSpPr>
          <p:cNvPr id="3" name="Subtitle 2">
            <a:extLst>
              <a:ext uri="{FF2B5EF4-FFF2-40B4-BE49-F238E27FC236}">
                <a16:creationId xmlns:a16="http://schemas.microsoft.com/office/drawing/2014/main" id="{9DDC7EBE-7716-4D8E-8390-904D7F27ABDF}"/>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4121958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0CCF9-FE81-4A36-886A-23C5B140F44C}"/>
              </a:ext>
            </a:extLst>
          </p:cNvPr>
          <p:cNvSpPr>
            <a:spLocks noGrp="1"/>
          </p:cNvSpPr>
          <p:nvPr>
            <p:ph type="ctrTitle"/>
          </p:nvPr>
        </p:nvSpPr>
        <p:spPr>
          <a:xfrm>
            <a:off x="3618518" y="1317233"/>
            <a:ext cx="3919103" cy="2387600"/>
          </a:xfrm>
        </p:spPr>
        <p:txBody>
          <a:bodyPr>
            <a:noAutofit/>
          </a:bodyPr>
          <a:lstStyle/>
          <a:p>
            <a:pPr algn="l"/>
            <a:r>
              <a:rPr lang="en-GB" sz="3600"/>
              <a:t>Tanya </a:t>
            </a:r>
            <a:r>
              <a:rPr lang="en-GB" sz="3600" err="1"/>
              <a:t>fosdick</a:t>
            </a:r>
            <a:endParaRPr lang="en-GB" sz="3600"/>
          </a:p>
        </p:txBody>
      </p:sp>
      <p:sp>
        <p:nvSpPr>
          <p:cNvPr id="3" name="Subtitle 2">
            <a:extLst>
              <a:ext uri="{FF2B5EF4-FFF2-40B4-BE49-F238E27FC236}">
                <a16:creationId xmlns:a16="http://schemas.microsoft.com/office/drawing/2014/main" id="{99F38F92-A44C-4C6D-BC65-FA4DB56F5FC4}"/>
              </a:ext>
            </a:extLst>
          </p:cNvPr>
          <p:cNvSpPr>
            <a:spLocks noGrp="1"/>
          </p:cNvSpPr>
          <p:nvPr>
            <p:ph type="subTitle" idx="1"/>
          </p:nvPr>
        </p:nvSpPr>
        <p:spPr>
          <a:xfrm>
            <a:off x="4013933" y="3822269"/>
            <a:ext cx="3523688" cy="1342855"/>
          </a:xfrm>
        </p:spPr>
        <p:txBody>
          <a:bodyPr>
            <a:normAutofit fontScale="92500"/>
          </a:bodyPr>
          <a:lstStyle/>
          <a:p>
            <a:pPr algn="l"/>
            <a:r>
              <a:rPr lang="en-GB">
                <a:solidFill>
                  <a:srgbClr val="1CAEC2"/>
                </a:solidFill>
              </a:rPr>
              <a:t>+44 1295 731813</a:t>
            </a:r>
          </a:p>
          <a:p>
            <a:pPr algn="l"/>
            <a:r>
              <a:rPr lang="en-GB"/>
              <a:t>+44 7795 385770</a:t>
            </a:r>
          </a:p>
          <a:p>
            <a:pPr algn="l"/>
            <a:r>
              <a:rPr lang="en-GB" cap="none">
                <a:solidFill>
                  <a:srgbClr val="1CAEC2"/>
                </a:solidFill>
              </a:rPr>
              <a:t>tanya.fosdick@agilysis.co.uk</a:t>
            </a:r>
          </a:p>
        </p:txBody>
      </p:sp>
      <p:sp>
        <p:nvSpPr>
          <p:cNvPr id="4" name="Title 1">
            <a:extLst>
              <a:ext uri="{FF2B5EF4-FFF2-40B4-BE49-F238E27FC236}">
                <a16:creationId xmlns:a16="http://schemas.microsoft.com/office/drawing/2014/main" id="{838FBE93-D781-4334-81C1-EFC045A12C71}"/>
              </a:ext>
            </a:extLst>
          </p:cNvPr>
          <p:cNvSpPr txBox="1">
            <a:spLocks/>
          </p:cNvSpPr>
          <p:nvPr/>
        </p:nvSpPr>
        <p:spPr>
          <a:xfrm>
            <a:off x="7663296" y="1317233"/>
            <a:ext cx="4112693" cy="2387600"/>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4200" kern="1200" cap="all" baseline="0">
                <a:solidFill>
                  <a:srgbClr val="E2E9F2"/>
                </a:solidFill>
                <a:latin typeface="+mj-lt"/>
                <a:ea typeface="+mj-ea"/>
                <a:cs typeface="+mj-cs"/>
              </a:defRPr>
            </a:lvl1pPr>
          </a:lstStyle>
          <a:p>
            <a:pPr algn="l"/>
            <a:r>
              <a:rPr lang="en-GB" sz="3600"/>
              <a:t>Amanpreet </a:t>
            </a:r>
            <a:r>
              <a:rPr lang="en-GB" sz="3600" err="1"/>
              <a:t>kaur</a:t>
            </a:r>
            <a:endParaRPr lang="en-GB" sz="3600"/>
          </a:p>
        </p:txBody>
      </p:sp>
      <p:sp>
        <p:nvSpPr>
          <p:cNvPr id="5" name="Subtitle 2">
            <a:extLst>
              <a:ext uri="{FF2B5EF4-FFF2-40B4-BE49-F238E27FC236}">
                <a16:creationId xmlns:a16="http://schemas.microsoft.com/office/drawing/2014/main" id="{8FA83797-2453-4A60-88B0-A18177770CC8}"/>
              </a:ext>
            </a:extLst>
          </p:cNvPr>
          <p:cNvSpPr txBox="1">
            <a:spLocks/>
          </p:cNvSpPr>
          <p:nvPr/>
        </p:nvSpPr>
        <p:spPr>
          <a:xfrm>
            <a:off x="7663296" y="4019588"/>
            <a:ext cx="5931195" cy="948216"/>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400" kern="1200" cap="all" baseline="0">
                <a:solidFill>
                  <a:srgbClr val="1CAEC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t>+44 1295 731810</a:t>
            </a:r>
          </a:p>
          <a:p>
            <a:pPr algn="l"/>
            <a:r>
              <a:rPr lang="en-GB" cap="none"/>
              <a:t>amanpreet.kaur@agilysis.co.uk</a:t>
            </a:r>
          </a:p>
        </p:txBody>
      </p:sp>
    </p:spTree>
    <p:custDataLst>
      <p:tags r:id="rId1"/>
    </p:custDataLst>
    <p:extLst>
      <p:ext uri="{BB962C8B-B14F-4D97-AF65-F5344CB8AC3E}">
        <p14:creationId xmlns:p14="http://schemas.microsoft.com/office/powerpoint/2010/main" val="1927022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41900-3F98-4054-9D59-BB8F2E080737}"/>
              </a:ext>
            </a:extLst>
          </p:cNvPr>
          <p:cNvSpPr>
            <a:spLocks noGrp="1"/>
          </p:cNvSpPr>
          <p:nvPr>
            <p:ph type="title"/>
          </p:nvPr>
        </p:nvSpPr>
        <p:spPr/>
        <p:txBody>
          <a:bodyPr/>
          <a:lstStyle/>
          <a:p>
            <a:r>
              <a:rPr lang="en-GB"/>
              <a:t>Today’s session</a:t>
            </a:r>
          </a:p>
        </p:txBody>
      </p:sp>
      <p:sp>
        <p:nvSpPr>
          <p:cNvPr id="3" name="Content Placeholder 2">
            <a:extLst>
              <a:ext uri="{FF2B5EF4-FFF2-40B4-BE49-F238E27FC236}">
                <a16:creationId xmlns:a16="http://schemas.microsoft.com/office/drawing/2014/main" id="{9FE87B47-8118-4DF2-806F-F5C21CA9E4D5}"/>
              </a:ext>
            </a:extLst>
          </p:cNvPr>
          <p:cNvSpPr>
            <a:spLocks noGrp="1"/>
          </p:cNvSpPr>
          <p:nvPr>
            <p:ph idx="1"/>
          </p:nvPr>
        </p:nvSpPr>
        <p:spPr/>
        <p:txBody>
          <a:bodyPr/>
          <a:lstStyle/>
          <a:p>
            <a:r>
              <a:rPr lang="en-GB"/>
              <a:t>Why evaluate?</a:t>
            </a:r>
          </a:p>
          <a:p>
            <a:r>
              <a:rPr lang="en-GB"/>
              <a:t>Types of evaluation</a:t>
            </a:r>
          </a:p>
          <a:p>
            <a:r>
              <a:rPr lang="en-GB"/>
              <a:t>Evaluation designs</a:t>
            </a:r>
          </a:p>
          <a:p>
            <a:r>
              <a:rPr lang="en-GB"/>
              <a:t>Methodologies</a:t>
            </a:r>
          </a:p>
          <a:p>
            <a:r>
              <a:rPr lang="en-GB"/>
              <a:t>Approaches</a:t>
            </a:r>
          </a:p>
          <a:p>
            <a:r>
              <a:rPr lang="en-GB"/>
              <a:t>Questions</a:t>
            </a:r>
          </a:p>
          <a:p>
            <a:endParaRPr lang="en-GB"/>
          </a:p>
        </p:txBody>
      </p:sp>
    </p:spTree>
    <p:extLst>
      <p:ext uri="{BB962C8B-B14F-4D97-AF65-F5344CB8AC3E}">
        <p14:creationId xmlns:p14="http://schemas.microsoft.com/office/powerpoint/2010/main" val="3318810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0D38D-7BB4-4437-A49C-7898B2F9EE17}"/>
              </a:ext>
            </a:extLst>
          </p:cNvPr>
          <p:cNvSpPr>
            <a:spLocks noGrp="1"/>
          </p:cNvSpPr>
          <p:nvPr>
            <p:ph type="title"/>
          </p:nvPr>
        </p:nvSpPr>
        <p:spPr>
          <a:xfrm>
            <a:off x="2055135" y="484354"/>
            <a:ext cx="10232136" cy="1014984"/>
          </a:xfrm>
        </p:spPr>
        <p:txBody>
          <a:bodyPr vert="horz" lIns="91440" tIns="45720" rIns="91440" bIns="45720" rtlCol="0">
            <a:normAutofit/>
          </a:bodyPr>
          <a:lstStyle/>
          <a:p>
            <a:r>
              <a:rPr lang="en-US"/>
              <a:t>Why Evaluate?</a:t>
            </a:r>
          </a:p>
        </p:txBody>
      </p:sp>
      <p:graphicFrame>
        <p:nvGraphicFramePr>
          <p:cNvPr id="34" name="TextBox 3">
            <a:extLst>
              <a:ext uri="{FF2B5EF4-FFF2-40B4-BE49-F238E27FC236}">
                <a16:creationId xmlns:a16="http://schemas.microsoft.com/office/drawing/2014/main" id="{A698BB16-C174-4EB8-82BE-F1377052339B}"/>
              </a:ext>
            </a:extLst>
          </p:cNvPr>
          <p:cNvGraphicFramePr/>
          <p:nvPr>
            <p:extLst>
              <p:ext uri="{D42A27DB-BD31-4B8C-83A1-F6EECF244321}">
                <p14:modId xmlns:p14="http://schemas.microsoft.com/office/powerpoint/2010/main" val="1089764231"/>
              </p:ext>
            </p:extLst>
          </p:nvPr>
        </p:nvGraphicFramePr>
        <p:xfrm>
          <a:off x="2055134" y="1673352"/>
          <a:ext cx="9790121" cy="47002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a:extLst>
              <a:ext uri="{FF2B5EF4-FFF2-40B4-BE49-F238E27FC236}">
                <a16:creationId xmlns:a16="http://schemas.microsoft.com/office/drawing/2014/main" id="{785E3694-C6DC-495C-B2F2-7A655769D12F}"/>
              </a:ext>
            </a:extLst>
          </p:cNvPr>
          <p:cNvPicPr>
            <a:picLocks noChangeAspect="1"/>
          </p:cNvPicPr>
          <p:nvPr/>
        </p:nvPicPr>
        <p:blipFill rotWithShape="1">
          <a:blip r:embed="rId9"/>
          <a:srcRect r="63205"/>
          <a:stretch/>
        </p:blipFill>
        <p:spPr>
          <a:xfrm>
            <a:off x="2311899" y="1673352"/>
            <a:ext cx="3214256" cy="1800000"/>
          </a:xfrm>
          <a:prstGeom prst="rect">
            <a:avLst/>
          </a:prstGeom>
        </p:spPr>
      </p:pic>
      <p:pic>
        <p:nvPicPr>
          <p:cNvPr id="10" name="Picture 9">
            <a:extLst>
              <a:ext uri="{FF2B5EF4-FFF2-40B4-BE49-F238E27FC236}">
                <a16:creationId xmlns:a16="http://schemas.microsoft.com/office/drawing/2014/main" id="{2968B5C8-400B-4ECF-B843-828A113FD56A}"/>
              </a:ext>
            </a:extLst>
          </p:cNvPr>
          <p:cNvPicPr>
            <a:picLocks noChangeAspect="1"/>
          </p:cNvPicPr>
          <p:nvPr/>
        </p:nvPicPr>
        <p:blipFill rotWithShape="1">
          <a:blip r:embed="rId10"/>
          <a:srcRect r="63289"/>
          <a:stretch/>
        </p:blipFill>
        <p:spPr>
          <a:xfrm>
            <a:off x="5577052" y="1673352"/>
            <a:ext cx="2907211" cy="1800000"/>
          </a:xfrm>
          <a:prstGeom prst="rect">
            <a:avLst/>
          </a:prstGeom>
        </p:spPr>
      </p:pic>
      <p:pic>
        <p:nvPicPr>
          <p:cNvPr id="12" name="Picture 11">
            <a:extLst>
              <a:ext uri="{FF2B5EF4-FFF2-40B4-BE49-F238E27FC236}">
                <a16:creationId xmlns:a16="http://schemas.microsoft.com/office/drawing/2014/main" id="{6DAA1173-FBAA-44D0-960A-BDA66A63090D}"/>
              </a:ext>
            </a:extLst>
          </p:cNvPr>
          <p:cNvPicPr>
            <a:picLocks noChangeAspect="1"/>
          </p:cNvPicPr>
          <p:nvPr/>
        </p:nvPicPr>
        <p:blipFill rotWithShape="1">
          <a:blip r:embed="rId11"/>
          <a:srcRect r="66650"/>
          <a:stretch/>
        </p:blipFill>
        <p:spPr>
          <a:xfrm>
            <a:off x="8813277" y="1673352"/>
            <a:ext cx="2269833" cy="1800000"/>
          </a:xfrm>
          <a:prstGeom prst="rect">
            <a:avLst/>
          </a:prstGeom>
        </p:spPr>
      </p:pic>
      <p:pic>
        <p:nvPicPr>
          <p:cNvPr id="13" name="Picture 12">
            <a:extLst>
              <a:ext uri="{FF2B5EF4-FFF2-40B4-BE49-F238E27FC236}">
                <a16:creationId xmlns:a16="http://schemas.microsoft.com/office/drawing/2014/main" id="{601EA39C-E34B-4374-ABB0-FB8B00691E1A}"/>
              </a:ext>
            </a:extLst>
          </p:cNvPr>
          <p:cNvPicPr>
            <a:picLocks noChangeAspect="1"/>
          </p:cNvPicPr>
          <p:nvPr/>
        </p:nvPicPr>
        <p:blipFill rotWithShape="1">
          <a:blip r:embed="rId12"/>
          <a:srcRect r="68158"/>
          <a:stretch/>
        </p:blipFill>
        <p:spPr>
          <a:xfrm>
            <a:off x="2559095" y="4023499"/>
            <a:ext cx="2606913" cy="1800000"/>
          </a:xfrm>
          <a:prstGeom prst="rect">
            <a:avLst/>
          </a:prstGeom>
        </p:spPr>
      </p:pic>
      <p:pic>
        <p:nvPicPr>
          <p:cNvPr id="14" name="Picture 13">
            <a:extLst>
              <a:ext uri="{FF2B5EF4-FFF2-40B4-BE49-F238E27FC236}">
                <a16:creationId xmlns:a16="http://schemas.microsoft.com/office/drawing/2014/main" id="{EA992812-8BE6-44B8-9451-A96327BB8221}"/>
              </a:ext>
            </a:extLst>
          </p:cNvPr>
          <p:cNvPicPr>
            <a:picLocks noChangeAspect="1"/>
          </p:cNvPicPr>
          <p:nvPr/>
        </p:nvPicPr>
        <p:blipFill rotWithShape="1">
          <a:blip r:embed="rId13"/>
          <a:srcRect r="67563"/>
          <a:stretch/>
        </p:blipFill>
        <p:spPr>
          <a:xfrm>
            <a:off x="5665816" y="4023499"/>
            <a:ext cx="2568756" cy="1800000"/>
          </a:xfrm>
          <a:prstGeom prst="rect">
            <a:avLst/>
          </a:prstGeom>
        </p:spPr>
      </p:pic>
      <p:pic>
        <p:nvPicPr>
          <p:cNvPr id="15" name="Picture 14">
            <a:extLst>
              <a:ext uri="{FF2B5EF4-FFF2-40B4-BE49-F238E27FC236}">
                <a16:creationId xmlns:a16="http://schemas.microsoft.com/office/drawing/2014/main" id="{67E347BE-D1F1-4D9D-AB12-82A8118F16CC}"/>
              </a:ext>
            </a:extLst>
          </p:cNvPr>
          <p:cNvPicPr>
            <a:picLocks noChangeAspect="1"/>
          </p:cNvPicPr>
          <p:nvPr/>
        </p:nvPicPr>
        <p:blipFill rotWithShape="1">
          <a:blip r:embed="rId14"/>
          <a:srcRect r="66004"/>
          <a:stretch/>
        </p:blipFill>
        <p:spPr>
          <a:xfrm>
            <a:off x="8621381" y="4023499"/>
            <a:ext cx="2692210" cy="1800000"/>
          </a:xfrm>
          <a:prstGeom prst="rect">
            <a:avLst/>
          </a:prstGeom>
        </p:spPr>
      </p:pic>
    </p:spTree>
    <p:custDataLst>
      <p:tags r:id="rId1"/>
    </p:custDataLst>
    <p:extLst>
      <p:ext uri="{BB962C8B-B14F-4D97-AF65-F5344CB8AC3E}">
        <p14:creationId xmlns:p14="http://schemas.microsoft.com/office/powerpoint/2010/main" val="119976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37F66-1AED-4B74-A6A5-24A85A9DE414}"/>
              </a:ext>
            </a:extLst>
          </p:cNvPr>
          <p:cNvSpPr>
            <a:spLocks noGrp="1"/>
          </p:cNvSpPr>
          <p:nvPr>
            <p:ph type="title"/>
          </p:nvPr>
        </p:nvSpPr>
        <p:spPr/>
        <p:txBody>
          <a:bodyPr/>
          <a:lstStyle/>
          <a:p>
            <a:r>
              <a:rPr lang="en-GB"/>
              <a:t>Process vs outcome</a:t>
            </a:r>
          </a:p>
        </p:txBody>
      </p:sp>
      <p:sp>
        <p:nvSpPr>
          <p:cNvPr id="3" name="Content Placeholder 2">
            <a:extLst>
              <a:ext uri="{FF2B5EF4-FFF2-40B4-BE49-F238E27FC236}">
                <a16:creationId xmlns:a16="http://schemas.microsoft.com/office/drawing/2014/main" id="{9F8191CE-33A7-4C32-9AB9-FCDB71B09F6B}"/>
              </a:ext>
            </a:extLst>
          </p:cNvPr>
          <p:cNvSpPr>
            <a:spLocks noGrp="1"/>
          </p:cNvSpPr>
          <p:nvPr>
            <p:ph idx="1"/>
          </p:nvPr>
        </p:nvSpPr>
        <p:spPr>
          <a:xfrm>
            <a:off x="2320506" y="1690688"/>
            <a:ext cx="9033294" cy="2199503"/>
          </a:xfrm>
        </p:spPr>
        <p:txBody>
          <a:bodyPr/>
          <a:lstStyle/>
          <a:p>
            <a:r>
              <a:rPr lang="en-GB"/>
              <a:t>To improve the intervention delivery (process)</a:t>
            </a:r>
          </a:p>
          <a:p>
            <a:r>
              <a:rPr lang="en-GB"/>
              <a:t>To show the effectiveness of the intervention (outcome)</a:t>
            </a:r>
          </a:p>
          <a:p>
            <a:endParaRPr lang="en-GB"/>
          </a:p>
          <a:p>
            <a:endParaRPr lang="en-GB"/>
          </a:p>
          <a:p>
            <a:endParaRPr lang="en-GB"/>
          </a:p>
          <a:p>
            <a:endParaRPr lang="en-GB"/>
          </a:p>
          <a:p>
            <a:endParaRPr lang="en-GB"/>
          </a:p>
        </p:txBody>
      </p:sp>
    </p:spTree>
    <p:custDataLst>
      <p:tags r:id="rId1"/>
    </p:custDataLst>
    <p:extLst>
      <p:ext uri="{BB962C8B-B14F-4D97-AF65-F5344CB8AC3E}">
        <p14:creationId xmlns:p14="http://schemas.microsoft.com/office/powerpoint/2010/main" val="1308391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7FE12-0316-4849-8D92-8D0842B241A4}"/>
              </a:ext>
            </a:extLst>
          </p:cNvPr>
          <p:cNvSpPr>
            <a:spLocks noGrp="1"/>
          </p:cNvSpPr>
          <p:nvPr>
            <p:ph type="title"/>
          </p:nvPr>
        </p:nvSpPr>
        <p:spPr/>
        <p:txBody>
          <a:bodyPr/>
          <a:lstStyle/>
          <a:p>
            <a:r>
              <a:rPr lang="en-GB"/>
              <a:t>Process</a:t>
            </a:r>
          </a:p>
        </p:txBody>
      </p:sp>
      <p:sp>
        <p:nvSpPr>
          <p:cNvPr id="3" name="Content Placeholder 2">
            <a:extLst>
              <a:ext uri="{FF2B5EF4-FFF2-40B4-BE49-F238E27FC236}">
                <a16:creationId xmlns:a16="http://schemas.microsoft.com/office/drawing/2014/main" id="{22D215CE-930D-492A-8057-3356AB8FC504}"/>
              </a:ext>
            </a:extLst>
          </p:cNvPr>
          <p:cNvSpPr>
            <a:spLocks noGrp="1"/>
          </p:cNvSpPr>
          <p:nvPr>
            <p:ph idx="1"/>
          </p:nvPr>
        </p:nvSpPr>
        <p:spPr>
          <a:xfrm>
            <a:off x="605481" y="1604513"/>
            <a:ext cx="11121081" cy="4572450"/>
          </a:xfrm>
        </p:spPr>
        <p:txBody>
          <a:bodyPr/>
          <a:lstStyle/>
          <a:p>
            <a:r>
              <a:rPr lang="en-GB" b="1"/>
              <a:t>Process: </a:t>
            </a:r>
            <a:r>
              <a:rPr lang="en-GB"/>
              <a:t> important for understanding if delivery could be improved.</a:t>
            </a:r>
          </a:p>
          <a:p>
            <a:pPr lvl="1"/>
            <a:r>
              <a:rPr lang="en-GB"/>
              <a:t>Are they the right participants, accessing the intervention in the right way?</a:t>
            </a:r>
          </a:p>
          <a:p>
            <a:pPr lvl="1"/>
            <a:r>
              <a:rPr lang="en-GB"/>
              <a:t>Is advertising working?</a:t>
            </a:r>
          </a:p>
          <a:p>
            <a:pPr lvl="1"/>
            <a:r>
              <a:rPr lang="en-GB"/>
              <a:t>Does it work to time?</a:t>
            </a:r>
          </a:p>
          <a:p>
            <a:pPr lvl="1"/>
            <a:r>
              <a:rPr lang="en-GB"/>
              <a:t>Are there technical issues?</a:t>
            </a:r>
          </a:p>
          <a:p>
            <a:pPr lvl="1"/>
            <a:r>
              <a:rPr lang="en-GB"/>
              <a:t>Could numbers of participants be increased?</a:t>
            </a:r>
          </a:p>
          <a:p>
            <a:pPr lvl="1"/>
            <a:r>
              <a:rPr lang="en-GB"/>
              <a:t>Are those delivering it confident with the content?</a:t>
            </a:r>
          </a:p>
          <a:p>
            <a:pPr lvl="1"/>
            <a:endParaRPr lang="en-GB"/>
          </a:p>
          <a:p>
            <a:r>
              <a:rPr lang="en-GB"/>
              <a:t>Recent review of road safety behaviour change work in UK – an average of 45% of interventions are evaluated, with 78% done internally – mostly process?</a:t>
            </a:r>
          </a:p>
          <a:p>
            <a:endParaRPr lang="en-GB"/>
          </a:p>
        </p:txBody>
      </p:sp>
    </p:spTree>
    <p:extLst>
      <p:ext uri="{BB962C8B-B14F-4D97-AF65-F5344CB8AC3E}">
        <p14:creationId xmlns:p14="http://schemas.microsoft.com/office/powerpoint/2010/main" val="145258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686A1-6773-4E1B-A8CA-255C2BE7DF01}"/>
              </a:ext>
            </a:extLst>
          </p:cNvPr>
          <p:cNvSpPr>
            <a:spLocks noGrp="1"/>
          </p:cNvSpPr>
          <p:nvPr>
            <p:ph type="title"/>
          </p:nvPr>
        </p:nvSpPr>
        <p:spPr/>
        <p:txBody>
          <a:bodyPr/>
          <a:lstStyle/>
          <a:p>
            <a:r>
              <a:rPr lang="en-GB" dirty="0"/>
              <a:t>Outcome</a:t>
            </a:r>
          </a:p>
        </p:txBody>
      </p:sp>
      <p:sp>
        <p:nvSpPr>
          <p:cNvPr id="3" name="Content Placeholder 2">
            <a:extLst>
              <a:ext uri="{FF2B5EF4-FFF2-40B4-BE49-F238E27FC236}">
                <a16:creationId xmlns:a16="http://schemas.microsoft.com/office/drawing/2014/main" id="{C076C7F4-E2E9-4DF1-AF68-4EC2BF41EDB9}"/>
              </a:ext>
            </a:extLst>
          </p:cNvPr>
          <p:cNvSpPr>
            <a:spLocks noGrp="1"/>
          </p:cNvSpPr>
          <p:nvPr>
            <p:ph idx="1"/>
          </p:nvPr>
        </p:nvSpPr>
        <p:spPr>
          <a:xfrm>
            <a:off x="457199" y="1604513"/>
            <a:ext cx="11355859" cy="4572450"/>
          </a:xfrm>
        </p:spPr>
        <p:txBody>
          <a:bodyPr>
            <a:normAutofit lnSpcReduction="10000"/>
          </a:bodyPr>
          <a:lstStyle/>
          <a:p>
            <a:r>
              <a:rPr lang="en-GB"/>
              <a:t>Day long pre-driver intervention – presentations on learning to drive process and road safety (consequences) plus car park drive</a:t>
            </a:r>
          </a:p>
          <a:p>
            <a:r>
              <a:rPr lang="en-GB"/>
              <a:t>‘Basic’ evaluation (pre and post questionnaires): </a:t>
            </a:r>
          </a:p>
          <a:p>
            <a:pPr lvl="1"/>
            <a:r>
              <a:rPr lang="en-GB"/>
              <a:t>Some positive results</a:t>
            </a:r>
          </a:p>
          <a:p>
            <a:r>
              <a:rPr lang="en-GB"/>
              <a:t>‘In-depth’ evaluation (pre and post questionnaires plus focus groups):</a:t>
            </a:r>
          </a:p>
          <a:p>
            <a:pPr lvl="1"/>
            <a:r>
              <a:rPr lang="en-GB"/>
              <a:t>Pre group work – positive attitudes towards road safety</a:t>
            </a:r>
          </a:p>
          <a:p>
            <a:pPr lvl="1"/>
            <a:r>
              <a:rPr lang="en-GB"/>
              <a:t>After focus groups – “excusing” risky behaviour</a:t>
            </a:r>
          </a:p>
          <a:p>
            <a:pPr lvl="1"/>
            <a:r>
              <a:rPr lang="en-GB"/>
              <a:t>Post questionnaires – increases in perceived proportions of drivers engaged in risky behaviours</a:t>
            </a:r>
          </a:p>
          <a:p>
            <a:r>
              <a:rPr lang="en-GB"/>
              <a:t>Despite best intentions, normalised bad behaviour through the intervention</a:t>
            </a:r>
          </a:p>
          <a:p>
            <a:r>
              <a:rPr lang="en-GB"/>
              <a:t>Intervention revised and re-evaluated (better results!)</a:t>
            </a:r>
          </a:p>
          <a:p>
            <a:pPr marL="457200" lvl="1" indent="0">
              <a:buNone/>
            </a:pPr>
            <a:endParaRPr lang="en-GB"/>
          </a:p>
        </p:txBody>
      </p:sp>
    </p:spTree>
    <p:extLst>
      <p:ext uri="{BB962C8B-B14F-4D97-AF65-F5344CB8AC3E}">
        <p14:creationId xmlns:p14="http://schemas.microsoft.com/office/powerpoint/2010/main" val="3946666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5C9EC-2755-4CB5-A067-18A96A734D1A}"/>
              </a:ext>
            </a:extLst>
          </p:cNvPr>
          <p:cNvSpPr>
            <a:spLocks noGrp="1"/>
          </p:cNvSpPr>
          <p:nvPr>
            <p:ph type="title"/>
          </p:nvPr>
        </p:nvSpPr>
        <p:spPr>
          <a:xfrm>
            <a:off x="2286988" y="251312"/>
            <a:ext cx="10506456" cy="1010264"/>
          </a:xfrm>
        </p:spPr>
        <p:txBody>
          <a:bodyPr anchor="ctr">
            <a:normAutofit/>
          </a:bodyPr>
          <a:lstStyle/>
          <a:p>
            <a:r>
              <a:rPr lang="en-GB"/>
              <a:t>Evaluation Designs</a:t>
            </a:r>
          </a:p>
        </p:txBody>
      </p:sp>
      <p:graphicFrame>
        <p:nvGraphicFramePr>
          <p:cNvPr id="5" name="Content Placeholder 2">
            <a:extLst>
              <a:ext uri="{FF2B5EF4-FFF2-40B4-BE49-F238E27FC236}">
                <a16:creationId xmlns:a16="http://schemas.microsoft.com/office/drawing/2014/main" id="{222734BD-1491-4CCD-8E44-E8ECFAFC1574}"/>
              </a:ext>
            </a:extLst>
          </p:cNvPr>
          <p:cNvGraphicFramePr>
            <a:graphicFrameLocks noGrp="1"/>
          </p:cNvGraphicFramePr>
          <p:nvPr>
            <p:ph idx="1"/>
            <p:extLst>
              <p:ext uri="{D42A27DB-BD31-4B8C-83A1-F6EECF244321}">
                <p14:modId xmlns:p14="http://schemas.microsoft.com/office/powerpoint/2010/main" val="404974263"/>
              </p:ext>
            </p:extLst>
          </p:nvPr>
        </p:nvGraphicFramePr>
        <p:xfrm>
          <a:off x="1964724" y="1650222"/>
          <a:ext cx="9379932" cy="40462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607972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63D6D-85AA-45E1-A406-B75054E8E931}"/>
              </a:ext>
            </a:extLst>
          </p:cNvPr>
          <p:cNvSpPr>
            <a:spLocks noGrp="1"/>
          </p:cNvSpPr>
          <p:nvPr>
            <p:ph type="title"/>
          </p:nvPr>
        </p:nvSpPr>
        <p:spPr>
          <a:xfrm>
            <a:off x="2163421" y="165168"/>
            <a:ext cx="10506456" cy="1157005"/>
          </a:xfrm>
        </p:spPr>
        <p:txBody>
          <a:bodyPr anchor="b">
            <a:normAutofit/>
          </a:bodyPr>
          <a:lstStyle/>
          <a:p>
            <a:r>
              <a:rPr lang="en-GB" sz="4800"/>
              <a:t>Methodology</a:t>
            </a:r>
          </a:p>
        </p:txBody>
      </p:sp>
      <p:graphicFrame>
        <p:nvGraphicFramePr>
          <p:cNvPr id="5" name="Content Placeholder 2">
            <a:extLst>
              <a:ext uri="{FF2B5EF4-FFF2-40B4-BE49-F238E27FC236}">
                <a16:creationId xmlns:a16="http://schemas.microsoft.com/office/drawing/2014/main" id="{AE2986AE-834B-4CD8-AA1D-8380E0E15890}"/>
              </a:ext>
            </a:extLst>
          </p:cNvPr>
          <p:cNvGraphicFramePr>
            <a:graphicFrameLocks noGrp="1"/>
          </p:cNvGraphicFramePr>
          <p:nvPr>
            <p:ph idx="1"/>
            <p:extLst>
              <p:ext uri="{D42A27DB-BD31-4B8C-83A1-F6EECF244321}">
                <p14:modId xmlns:p14="http://schemas.microsoft.com/office/powerpoint/2010/main" val="978693138"/>
              </p:ext>
            </p:extLst>
          </p:nvPr>
        </p:nvGraphicFramePr>
        <p:xfrm>
          <a:off x="1915296" y="2295252"/>
          <a:ext cx="9429359" cy="32405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2000783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ilysis-2018" id="{17A77463-9BA8-42ED-902A-2D87516D0DF0}" vid="{2C0E3826-1A0A-41E3-AA33-BFE137726AB1}"/>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ilysis-2018" id="{17A77463-9BA8-42ED-902A-2D87516D0DF0}" vid="{6E6556A7-88CD-471C-A483-4CE7DF3B2C8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Evaluation Webinar</Template>
  <TotalTime>223</TotalTime>
  <Words>2791</Words>
  <Application>Microsoft Office PowerPoint</Application>
  <PresentationFormat>Widescreen</PresentationFormat>
  <Paragraphs>274</Paragraphs>
  <Slides>25</Slides>
  <Notes>25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Calibri Light</vt:lpstr>
      <vt:lpstr>1_Office Theme</vt:lpstr>
      <vt:lpstr>2_Office Theme</vt:lpstr>
      <vt:lpstr>Evaluation Webinar</vt:lpstr>
      <vt:lpstr>Webinar Support</vt:lpstr>
      <vt:lpstr>Today’s session</vt:lpstr>
      <vt:lpstr>Why Evaluate?</vt:lpstr>
      <vt:lpstr>Process vs outcome</vt:lpstr>
      <vt:lpstr>Process</vt:lpstr>
      <vt:lpstr>Outcome</vt:lpstr>
      <vt:lpstr>Evaluation Designs</vt:lpstr>
      <vt:lpstr>Methodology</vt:lpstr>
      <vt:lpstr>Quantitative Research Methods </vt:lpstr>
      <vt:lpstr>Qualitative Research Methods</vt:lpstr>
      <vt:lpstr>Mixed Methods</vt:lpstr>
      <vt:lpstr>Using data to lead the way</vt:lpstr>
      <vt:lpstr>Where to start?</vt:lpstr>
      <vt:lpstr>Sample logic model</vt:lpstr>
      <vt:lpstr>E-valu-it </vt:lpstr>
      <vt:lpstr>What is the best way to evaluate (best design and methodology)?</vt:lpstr>
      <vt:lpstr>Other considerations</vt:lpstr>
      <vt:lpstr>Different designs</vt:lpstr>
      <vt:lpstr>What if…?</vt:lpstr>
      <vt:lpstr>Evaluate then Share, share, share….</vt:lpstr>
      <vt:lpstr>Evaluate then Share, share, share….</vt:lpstr>
      <vt:lpstr>Evaluate then Share, share, share….</vt:lpstr>
      <vt:lpstr>Questions…</vt:lpstr>
      <vt:lpstr>Tanya fosdick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Webinar</dc:title>
  <dc:creator>Amanpreet Kaur</dc:creator>
  <cp:lastModifiedBy>Tanya Fosdick</cp:lastModifiedBy>
  <cp:revision>2</cp:revision>
  <cp:lastPrinted>2018-07-18T09:50:52Z</cp:lastPrinted>
  <dcterms:created xsi:type="dcterms:W3CDTF">2020-04-20T09:03:05Z</dcterms:created>
  <dcterms:modified xsi:type="dcterms:W3CDTF">2020-04-24T08:23:14Z</dcterms:modified>
</cp:coreProperties>
</file>